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0"/>
  </p:notesMasterIdLst>
  <p:handoutMasterIdLst>
    <p:handoutMasterId r:id="rId31"/>
  </p:handoutMasterIdLst>
  <p:sldIdLst>
    <p:sldId id="258" r:id="rId5"/>
    <p:sldId id="309" r:id="rId6"/>
    <p:sldId id="264" r:id="rId7"/>
    <p:sldId id="304" r:id="rId8"/>
    <p:sldId id="260" r:id="rId9"/>
    <p:sldId id="303" r:id="rId10"/>
    <p:sldId id="291" r:id="rId11"/>
    <p:sldId id="307" r:id="rId12"/>
    <p:sldId id="296" r:id="rId13"/>
    <p:sldId id="306" r:id="rId14"/>
    <p:sldId id="294" r:id="rId15"/>
    <p:sldId id="308" r:id="rId16"/>
    <p:sldId id="292" r:id="rId17"/>
    <p:sldId id="297" r:id="rId18"/>
    <p:sldId id="295" r:id="rId19"/>
    <p:sldId id="298" r:id="rId20"/>
    <p:sldId id="266" r:id="rId21"/>
    <p:sldId id="285" r:id="rId22"/>
    <p:sldId id="287" r:id="rId23"/>
    <p:sldId id="288" r:id="rId24"/>
    <p:sldId id="299" r:id="rId25"/>
    <p:sldId id="300" r:id="rId26"/>
    <p:sldId id="301" r:id="rId27"/>
    <p:sldId id="302" r:id="rId28"/>
    <p:sldId id="305" r:id="rId29"/>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597"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29A4A"/>
    <a:srgbClr val="014B79"/>
    <a:srgbClr val="F2F2F2"/>
    <a:srgbClr val="014067"/>
    <a:srgbClr val="3F3F3F"/>
    <a:srgbClr val="014E7D"/>
    <a:srgbClr val="013657"/>
    <a:srgbClr val="01456F"/>
    <a:srgbClr val="0937C9"/>
    <a:srgbClr val="0027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22" autoAdjust="0"/>
    <p:restoredTop sz="89803" autoAdjust="0"/>
  </p:normalViewPr>
  <p:slideViewPr>
    <p:cSldViewPr snapToGrid="0" showGuides="1">
      <p:cViewPr varScale="1">
        <p:scale>
          <a:sx n="74" d="100"/>
          <a:sy n="74" d="100"/>
        </p:scale>
        <p:origin x="893" y="67"/>
      </p:cViewPr>
      <p:guideLst>
        <p:guide pos="3840"/>
        <p:guide pos="597"/>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132" d="100"/>
          <a:sy n="132" d="100"/>
        </p:scale>
        <p:origin x="1392"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BEDA40-91A9-49DC-B402-0EBE674AAEA5}"/>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IN" dirty="0"/>
          </a:p>
        </p:txBody>
      </p:sp>
      <p:sp>
        <p:nvSpPr>
          <p:cNvPr id="3" name="Date Placeholder 2">
            <a:extLst>
              <a:ext uri="{FF2B5EF4-FFF2-40B4-BE49-F238E27FC236}">
                <a16:creationId xmlns:a16="http://schemas.microsoft.com/office/drawing/2014/main" id="{E8CBB508-5589-42E7-A433-D119AC0FFB77}"/>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872BFC85-49E4-447A-A7E3-16153CB2FE2A}" type="datetimeFigureOut">
              <a:rPr lang="en-IN" smtClean="0"/>
              <a:t>18-09-2023</a:t>
            </a:fld>
            <a:endParaRPr lang="en-IN" dirty="0"/>
          </a:p>
        </p:txBody>
      </p:sp>
      <p:sp>
        <p:nvSpPr>
          <p:cNvPr id="4" name="Footer Placeholder 3">
            <a:extLst>
              <a:ext uri="{FF2B5EF4-FFF2-40B4-BE49-F238E27FC236}">
                <a16:creationId xmlns:a16="http://schemas.microsoft.com/office/drawing/2014/main" id="{E9232ABA-B33A-4B3B-8412-C1773FBF3DB6}"/>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IN" dirty="0"/>
          </a:p>
        </p:txBody>
      </p:sp>
      <p:sp>
        <p:nvSpPr>
          <p:cNvPr id="5" name="Slide Number Placeholder 4">
            <a:extLst>
              <a:ext uri="{FF2B5EF4-FFF2-40B4-BE49-F238E27FC236}">
                <a16:creationId xmlns:a16="http://schemas.microsoft.com/office/drawing/2014/main" id="{BAB1832E-3B48-42CB-80A7-CD8E48D52DDC}"/>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9F1072A3-100F-40A9-915F-8D2D9E6962D8}" type="slidenum">
              <a:rPr lang="en-IN" smtClean="0"/>
              <a:t>‹#›</a:t>
            </a:fld>
            <a:endParaRPr lang="en-IN" dirty="0"/>
          </a:p>
        </p:txBody>
      </p:sp>
    </p:spTree>
    <p:extLst>
      <p:ext uri="{BB962C8B-B14F-4D97-AF65-F5344CB8AC3E}">
        <p14:creationId xmlns:p14="http://schemas.microsoft.com/office/powerpoint/2010/main" val="513537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1071B50E-4C60-4F9E-B773-52059170945B}" type="datetimeFigureOut">
              <a:rPr lang="en-IN" smtClean="0"/>
              <a:t>18-09-2023</a:t>
            </a:fld>
            <a:endParaRPr lang="en-IN"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79230CFA-805A-4FD3-B3A0-DAAA5993DA17}" type="slidenum">
              <a:rPr lang="en-IN" smtClean="0"/>
              <a:t>‹#›</a:t>
            </a:fld>
            <a:endParaRPr lang="en-IN" dirty="0"/>
          </a:p>
        </p:txBody>
      </p:sp>
    </p:spTree>
    <p:extLst>
      <p:ext uri="{BB962C8B-B14F-4D97-AF65-F5344CB8AC3E}">
        <p14:creationId xmlns:p14="http://schemas.microsoft.com/office/powerpoint/2010/main" val="798927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230CFA-805A-4FD3-B3A0-DAAA5993DA17}" type="slidenum">
              <a:rPr lang="en-IN" smtClean="0"/>
              <a:t>1</a:t>
            </a:fld>
            <a:endParaRPr lang="en-IN" dirty="0"/>
          </a:p>
        </p:txBody>
      </p:sp>
    </p:spTree>
    <p:extLst>
      <p:ext uri="{BB962C8B-B14F-4D97-AF65-F5344CB8AC3E}">
        <p14:creationId xmlns:p14="http://schemas.microsoft.com/office/powerpoint/2010/main" val="3102235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
            </a:r>
            <a:r>
              <a:rPr lang="en-US" baseline="0" dirty="0"/>
              <a:t> you contact your local board of elections office to learn more about the machine. </a:t>
            </a:r>
          </a:p>
          <a:p>
            <a:br>
              <a:rPr lang="en-US" baseline="0" dirty="0"/>
            </a:br>
            <a:r>
              <a:rPr lang="en-US" baseline="0" dirty="0"/>
              <a:t>Alternatively, you can contact me directly and I’m happy to have a more in-depth conversation regarding the BMD in your county. </a:t>
            </a:r>
            <a:endParaRPr lang="en-US" dirty="0"/>
          </a:p>
        </p:txBody>
      </p:sp>
      <p:sp>
        <p:nvSpPr>
          <p:cNvPr id="4" name="Slide Number Placeholder 3"/>
          <p:cNvSpPr>
            <a:spLocks noGrp="1"/>
          </p:cNvSpPr>
          <p:nvPr>
            <p:ph type="sldNum" sz="quarter" idx="10"/>
          </p:nvPr>
        </p:nvSpPr>
        <p:spPr/>
        <p:txBody>
          <a:bodyPr/>
          <a:lstStyle/>
          <a:p>
            <a:fld id="{79230CFA-805A-4FD3-B3A0-DAAA5993DA17}" type="slidenum">
              <a:rPr lang="en-IN" smtClean="0"/>
              <a:t>15</a:t>
            </a:fld>
            <a:endParaRPr lang="en-IN" dirty="0"/>
          </a:p>
        </p:txBody>
      </p:sp>
    </p:spTree>
    <p:extLst>
      <p:ext uri="{BB962C8B-B14F-4D97-AF65-F5344CB8AC3E}">
        <p14:creationId xmlns:p14="http://schemas.microsoft.com/office/powerpoint/2010/main" val="1557326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230CFA-805A-4FD3-B3A0-DAAA5993DA17}" type="slidenum">
              <a:rPr lang="en-IN" smtClean="0"/>
              <a:t>16</a:t>
            </a:fld>
            <a:endParaRPr lang="en-IN" dirty="0"/>
          </a:p>
        </p:txBody>
      </p:sp>
    </p:spTree>
    <p:extLst>
      <p:ext uri="{BB962C8B-B14F-4D97-AF65-F5344CB8AC3E}">
        <p14:creationId xmlns:p14="http://schemas.microsoft.com/office/powerpoint/2010/main" val="1098862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Vote Smart</a:t>
            </a:r>
            <a:r>
              <a:rPr lang="en-US" baseline="0" dirty="0"/>
              <a:t> is a fantastic non-partisan resource for finding voting information. </a:t>
            </a:r>
          </a:p>
          <a:p>
            <a:pPr marL="171450" indent="-171450">
              <a:buFontTx/>
              <a:buChar char="-"/>
            </a:pPr>
            <a:r>
              <a:rPr lang="en-US" baseline="0" dirty="0"/>
              <a:t>You can read bios, positions on issues, their ratings from special interest groups, etc. </a:t>
            </a:r>
            <a:endParaRPr lang="en-US" dirty="0"/>
          </a:p>
        </p:txBody>
      </p:sp>
      <p:sp>
        <p:nvSpPr>
          <p:cNvPr id="4" name="Slide Number Placeholder 3"/>
          <p:cNvSpPr>
            <a:spLocks noGrp="1"/>
          </p:cNvSpPr>
          <p:nvPr>
            <p:ph type="sldNum" sz="quarter" idx="10"/>
          </p:nvPr>
        </p:nvSpPr>
        <p:spPr/>
        <p:txBody>
          <a:bodyPr/>
          <a:lstStyle/>
          <a:p>
            <a:fld id="{79230CFA-805A-4FD3-B3A0-DAAA5993DA17}" type="slidenum">
              <a:rPr lang="en-IN" smtClean="0"/>
              <a:t>20</a:t>
            </a:fld>
            <a:endParaRPr lang="en-IN" dirty="0"/>
          </a:p>
        </p:txBody>
      </p:sp>
    </p:spTree>
    <p:extLst>
      <p:ext uri="{BB962C8B-B14F-4D97-AF65-F5344CB8AC3E}">
        <p14:creationId xmlns:p14="http://schemas.microsoft.com/office/powerpoint/2010/main" val="1053531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230CFA-805A-4FD3-B3A0-DAAA5993DA17}" type="slidenum">
              <a:rPr lang="en-IN" smtClean="0"/>
              <a:t>22</a:t>
            </a:fld>
            <a:endParaRPr lang="en-IN" dirty="0"/>
          </a:p>
        </p:txBody>
      </p:sp>
    </p:spTree>
    <p:extLst>
      <p:ext uri="{BB962C8B-B14F-4D97-AF65-F5344CB8AC3E}">
        <p14:creationId xmlns:p14="http://schemas.microsoft.com/office/powerpoint/2010/main" val="2751110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230CFA-805A-4FD3-B3A0-DAAA5993DA17}" type="slidenum">
              <a:rPr lang="en-IN" smtClean="0"/>
              <a:t>25</a:t>
            </a:fld>
            <a:endParaRPr lang="en-IN" dirty="0"/>
          </a:p>
        </p:txBody>
      </p:sp>
    </p:spTree>
    <p:extLst>
      <p:ext uri="{BB962C8B-B14F-4D97-AF65-F5344CB8AC3E}">
        <p14:creationId xmlns:p14="http://schemas.microsoft.com/office/powerpoint/2010/main" val="2791974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can seem like a lot of information. If you have any questions</a:t>
            </a:r>
            <a:r>
              <a:rPr lang="en-US" baseline="0" dirty="0"/>
              <a:t> about your eligibility to vote, talk to me or your local board of elections office. </a:t>
            </a:r>
            <a:endParaRPr lang="en-US" dirty="0"/>
          </a:p>
        </p:txBody>
      </p:sp>
      <p:sp>
        <p:nvSpPr>
          <p:cNvPr id="4" name="Slide Number Placeholder 3"/>
          <p:cNvSpPr>
            <a:spLocks noGrp="1"/>
          </p:cNvSpPr>
          <p:nvPr>
            <p:ph type="sldNum" sz="quarter" idx="10"/>
          </p:nvPr>
        </p:nvSpPr>
        <p:spPr/>
        <p:txBody>
          <a:bodyPr/>
          <a:lstStyle/>
          <a:p>
            <a:fld id="{79230CFA-805A-4FD3-B3A0-DAAA5993DA17}" type="slidenum">
              <a:rPr lang="en-IN" smtClean="0"/>
              <a:t>5</a:t>
            </a:fld>
            <a:endParaRPr lang="en-IN" dirty="0"/>
          </a:p>
        </p:txBody>
      </p:sp>
    </p:spTree>
    <p:extLst>
      <p:ext uri="{BB962C8B-B14F-4D97-AF65-F5344CB8AC3E}">
        <p14:creationId xmlns:p14="http://schemas.microsoft.com/office/powerpoint/2010/main" val="1223153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can seem like a lot of information. If you have any questions</a:t>
            </a:r>
            <a:r>
              <a:rPr lang="en-US" baseline="0" dirty="0"/>
              <a:t> about your eligibility to vote, talk to me or your local board of elections office. </a:t>
            </a:r>
            <a:endParaRPr lang="en-US" dirty="0"/>
          </a:p>
        </p:txBody>
      </p:sp>
      <p:sp>
        <p:nvSpPr>
          <p:cNvPr id="4" name="Slide Number Placeholder 3"/>
          <p:cNvSpPr>
            <a:spLocks noGrp="1"/>
          </p:cNvSpPr>
          <p:nvPr>
            <p:ph type="sldNum" sz="quarter" idx="10"/>
          </p:nvPr>
        </p:nvSpPr>
        <p:spPr/>
        <p:txBody>
          <a:bodyPr/>
          <a:lstStyle/>
          <a:p>
            <a:fld id="{79230CFA-805A-4FD3-B3A0-DAAA5993DA17}" type="slidenum">
              <a:rPr lang="en-IN" smtClean="0"/>
              <a:t>6</a:t>
            </a:fld>
            <a:endParaRPr lang="en-IN" dirty="0"/>
          </a:p>
        </p:txBody>
      </p:sp>
    </p:spTree>
    <p:extLst>
      <p:ext uri="{BB962C8B-B14F-4D97-AF65-F5344CB8AC3E}">
        <p14:creationId xmlns:p14="http://schemas.microsoft.com/office/powerpoint/2010/main" val="2047585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230CFA-805A-4FD3-B3A0-DAAA5993DA17}" type="slidenum">
              <a:rPr lang="en-IN" smtClean="0"/>
              <a:t>7</a:t>
            </a:fld>
            <a:endParaRPr lang="en-IN" dirty="0"/>
          </a:p>
        </p:txBody>
      </p:sp>
    </p:spTree>
    <p:extLst>
      <p:ext uri="{BB962C8B-B14F-4D97-AF65-F5344CB8AC3E}">
        <p14:creationId xmlns:p14="http://schemas.microsoft.com/office/powerpoint/2010/main" val="813498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600" dirty="0"/>
          </a:p>
        </p:txBody>
      </p:sp>
      <p:sp>
        <p:nvSpPr>
          <p:cNvPr id="4" name="Slide Number Placeholder 3"/>
          <p:cNvSpPr>
            <a:spLocks noGrp="1"/>
          </p:cNvSpPr>
          <p:nvPr>
            <p:ph type="sldNum" sz="quarter" idx="10"/>
          </p:nvPr>
        </p:nvSpPr>
        <p:spPr/>
        <p:txBody>
          <a:bodyPr/>
          <a:lstStyle/>
          <a:p>
            <a:fld id="{79230CFA-805A-4FD3-B3A0-DAAA5993DA17}" type="slidenum">
              <a:rPr lang="en-IN" smtClean="0"/>
              <a:t>8</a:t>
            </a:fld>
            <a:endParaRPr lang="en-IN" dirty="0"/>
          </a:p>
        </p:txBody>
      </p:sp>
    </p:spTree>
    <p:extLst>
      <p:ext uri="{BB962C8B-B14F-4D97-AF65-F5344CB8AC3E}">
        <p14:creationId xmlns:p14="http://schemas.microsoft.com/office/powerpoint/2010/main" val="3686262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230CFA-805A-4FD3-B3A0-DAAA5993DA17}" type="slidenum">
              <a:rPr lang="en-IN" smtClean="0"/>
              <a:t>10</a:t>
            </a:fld>
            <a:endParaRPr lang="en-IN" dirty="0"/>
          </a:p>
        </p:txBody>
      </p:sp>
    </p:spTree>
    <p:extLst>
      <p:ext uri="{BB962C8B-B14F-4D97-AF65-F5344CB8AC3E}">
        <p14:creationId xmlns:p14="http://schemas.microsoft.com/office/powerpoint/2010/main" val="2609791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230CFA-805A-4FD3-B3A0-DAAA5993DA17}" type="slidenum">
              <a:rPr lang="en-IN" smtClean="0"/>
              <a:t>11</a:t>
            </a:fld>
            <a:endParaRPr lang="en-IN" dirty="0"/>
          </a:p>
        </p:txBody>
      </p:sp>
    </p:spTree>
    <p:extLst>
      <p:ext uri="{BB962C8B-B14F-4D97-AF65-F5344CB8AC3E}">
        <p14:creationId xmlns:p14="http://schemas.microsoft.com/office/powerpoint/2010/main" val="471470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230CFA-805A-4FD3-B3A0-DAAA5993DA17}" type="slidenum">
              <a:rPr lang="en-IN" smtClean="0"/>
              <a:t>13</a:t>
            </a:fld>
            <a:endParaRPr lang="en-IN" dirty="0"/>
          </a:p>
        </p:txBody>
      </p:sp>
    </p:spTree>
    <p:extLst>
      <p:ext uri="{BB962C8B-B14F-4D97-AF65-F5344CB8AC3E}">
        <p14:creationId xmlns:p14="http://schemas.microsoft.com/office/powerpoint/2010/main" val="28930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230CFA-805A-4FD3-B3A0-DAAA5993DA17}" type="slidenum">
              <a:rPr lang="en-IN" smtClean="0"/>
              <a:t>14</a:t>
            </a:fld>
            <a:endParaRPr lang="en-IN" dirty="0"/>
          </a:p>
        </p:txBody>
      </p:sp>
    </p:spTree>
    <p:extLst>
      <p:ext uri="{BB962C8B-B14F-4D97-AF65-F5344CB8AC3E}">
        <p14:creationId xmlns:p14="http://schemas.microsoft.com/office/powerpoint/2010/main" val="3294841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youtube.com/channel/UC4JcJEFJXGgiZwE4zbw2BKg" TargetMode="External"/><Relationship Id="rId7" Type="http://schemas.openxmlformats.org/officeDocument/2006/relationships/hyperlink" Target="https://www.facebook.com/disabilityrightsnewyork/"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hyperlink" Target="https://twitter.com/drny_org" TargetMode="Externa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hyperlink" Target="https://www.linkedin.com/company/disabilityrightsnewyor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IN" dirty="0"/>
              <a:t>Click To Edit Master Title Style</a:t>
            </a:r>
            <a:endParaRPr lang="en-US" dirty="0"/>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accent6"/>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endParaRPr lang="en-IN" dirty="0"/>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Hexagon 9">
            <a:extLst>
              <a:ext uri="{FF2B5EF4-FFF2-40B4-BE49-F238E27FC236}">
                <a16:creationId xmlns:a16="http://schemas.microsoft.com/office/drawing/2014/main" id="{26C8F177-78CA-9B43-87E6-B340F8BB8594}"/>
              </a:ext>
            </a:extLst>
          </p:cNvPr>
          <p:cNvSpPr/>
          <p:nvPr userDrawn="1"/>
        </p:nvSpPr>
        <p:spPr>
          <a:xfrm rot="5400000">
            <a:off x="1317655" y="1214736"/>
            <a:ext cx="5137090" cy="442852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descr="Solid dark colored hexagon in the middle of image accent">
            <a:extLst>
              <a:ext uri="{FF2B5EF4-FFF2-40B4-BE49-F238E27FC236}">
                <a16:creationId xmlns:a16="http://schemas.microsoft.com/office/drawing/2014/main" id="{EB483159-183F-D249-ADC0-FE8BA9A02724}"/>
              </a:ext>
            </a:extLst>
          </p:cNvPr>
          <p:cNvSpPr/>
          <p:nvPr userDrawn="1"/>
        </p:nvSpPr>
        <p:spPr>
          <a:xfrm rot="16200000">
            <a:off x="2679702" y="2388914"/>
            <a:ext cx="2412998" cy="208017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3" name="Picture 12">
            <a:extLst>
              <a:ext uri="{FF2B5EF4-FFF2-40B4-BE49-F238E27FC236}">
                <a16:creationId xmlns:a16="http://schemas.microsoft.com/office/drawing/2014/main" id="{52AC0EA9-6A22-0741-8DDB-F914BA11DC5B}"/>
              </a:ext>
            </a:extLst>
          </p:cNvPr>
          <p:cNvPicPr>
            <a:picLocks noChangeAspect="1"/>
          </p:cNvPicPr>
          <p:nvPr userDrawn="1"/>
        </p:nvPicPr>
        <p:blipFill>
          <a:blip r:embed="rId2"/>
          <a:stretch>
            <a:fillRect/>
          </a:stretch>
        </p:blipFill>
        <p:spPr>
          <a:xfrm>
            <a:off x="3320605" y="2711310"/>
            <a:ext cx="1131191" cy="1435377"/>
          </a:xfrm>
          <a:prstGeom prst="rect">
            <a:avLst/>
          </a:prstGeom>
        </p:spPr>
      </p:pic>
      <p:sp>
        <p:nvSpPr>
          <p:cNvPr id="14" name="Rectangle 13">
            <a:extLst>
              <a:ext uri="{FF2B5EF4-FFF2-40B4-BE49-F238E27FC236}">
                <a16:creationId xmlns:a16="http://schemas.microsoft.com/office/drawing/2014/main" id="{AA5F441E-0A16-D84F-9EB7-67A7D78C6307}"/>
              </a:ext>
            </a:extLst>
          </p:cNvPr>
          <p:cNvSpPr/>
          <p:nvPr userDrawn="1"/>
        </p:nvSpPr>
        <p:spPr>
          <a:xfrm>
            <a:off x="10294641" y="6279373"/>
            <a:ext cx="1492716" cy="369332"/>
          </a:xfrm>
          <a:prstGeom prst="rect">
            <a:avLst/>
          </a:prstGeom>
        </p:spPr>
        <p:txBody>
          <a:bodyPr wrap="none">
            <a:spAutoFit/>
          </a:bodyPr>
          <a:lstStyle/>
          <a:p>
            <a:pPr algn="r"/>
            <a:r>
              <a:rPr lang="en-US" dirty="0"/>
              <a:t>MM/DD/YYYY</a:t>
            </a:r>
          </a:p>
        </p:txBody>
      </p:sp>
      <p:sp>
        <p:nvSpPr>
          <p:cNvPr id="15" name="Footer Placeholder 4">
            <a:extLst>
              <a:ext uri="{FF2B5EF4-FFF2-40B4-BE49-F238E27FC236}">
                <a16:creationId xmlns:a16="http://schemas.microsoft.com/office/drawing/2014/main" id="{8D903CD6-7E2B-D34A-A3B8-F13841E674EF}"/>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r>
              <a:rPr lang="en-US" dirty="0"/>
              <a:t>© </a:t>
            </a:r>
            <a:r>
              <a:rPr lang="en-IN" dirty="0"/>
              <a:t>Disability Rights New York</a:t>
            </a:r>
          </a:p>
        </p:txBody>
      </p:sp>
    </p:spTree>
    <p:extLst>
      <p:ext uri="{BB962C8B-B14F-4D97-AF65-F5344CB8AC3E}">
        <p14:creationId xmlns:p14="http://schemas.microsoft.com/office/powerpoint/2010/main" val="175004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7537" userDrawn="1">
          <p15:clr>
            <a:srgbClr val="FBAE40"/>
          </p15:clr>
        </p15:guide>
        <p15:guide id="3" pos="138" userDrawn="1">
          <p15:clr>
            <a:srgbClr val="FBAE40"/>
          </p15:clr>
        </p15:guide>
        <p15:guide id="4" orient="horz" pos="4178" userDrawn="1">
          <p15:clr>
            <a:srgbClr val="FBAE40"/>
          </p15:clr>
        </p15:guide>
        <p15:guide id="5" orient="horz" pos="142" userDrawn="1">
          <p15:clr>
            <a:srgbClr val="FBAE40"/>
          </p15:clr>
        </p15:guide>
        <p15:guide id="6" pos="2457" userDrawn="1">
          <p15:clr>
            <a:srgbClr val="FBAE40"/>
          </p15:clr>
        </p15:guide>
        <p15:guide id="7"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IN" dirty="0"/>
              <a:t>Click To Edit Master Title Style</a:t>
            </a:r>
            <a:endParaRPr lang="en-US" dirty="0"/>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accent6"/>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B98CA613-2137-974F-B802-26346B973EB4}"/>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r>
              <a:rPr lang="en-US" dirty="0"/>
              <a:t>© </a:t>
            </a:r>
            <a:r>
              <a:rPr lang="en-IN" dirty="0"/>
              <a:t>Disability Rights New York</a:t>
            </a:r>
          </a:p>
        </p:txBody>
      </p:sp>
      <p:sp>
        <p:nvSpPr>
          <p:cNvPr id="10" name="Slide Number Placeholder 2">
            <a:extLst>
              <a:ext uri="{FF2B5EF4-FFF2-40B4-BE49-F238E27FC236}">
                <a16:creationId xmlns:a16="http://schemas.microsoft.com/office/drawing/2014/main" id="{A23844B4-7CFD-4246-AABB-D9339380D1BE}"/>
              </a:ext>
            </a:extLst>
          </p:cNvPr>
          <p:cNvSpPr>
            <a:spLocks noGrp="1"/>
          </p:cNvSpPr>
          <p:nvPr>
            <p:ph type="sldNum" sz="quarter" idx="18"/>
          </p:nvPr>
        </p:nvSpPr>
        <p:spPr>
          <a:xfrm>
            <a:off x="11146971" y="6356350"/>
            <a:ext cx="740227" cy="365125"/>
          </a:xfrm>
        </p:spPr>
        <p:txBody>
          <a:bodyPr/>
          <a:lstStyle/>
          <a:p>
            <a:fld id="{8699F50C-BE38-4BD0-BA84-9B090E1F2B9B}" type="slidenum">
              <a:rPr lang="en-IN" smtClean="0"/>
              <a:t>‹#›</a:t>
            </a:fld>
            <a:endParaRPr lang="en-IN" dirty="0"/>
          </a:p>
        </p:txBody>
      </p:sp>
    </p:spTree>
    <p:extLst>
      <p:ext uri="{BB962C8B-B14F-4D97-AF65-F5344CB8AC3E}">
        <p14:creationId xmlns:p14="http://schemas.microsoft.com/office/powerpoint/2010/main" val="1634561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IN" dirty="0"/>
              <a:t>Click To Edit Master Title Style</a:t>
            </a:r>
            <a:endParaRPr lang="en-US" dirty="0"/>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accent6"/>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2" name="Footer Placeholder 4">
            <a:extLst>
              <a:ext uri="{FF2B5EF4-FFF2-40B4-BE49-F238E27FC236}">
                <a16:creationId xmlns:a16="http://schemas.microsoft.com/office/drawing/2014/main" id="{982F6F43-901B-DC42-94B3-4BA0422B1593}"/>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r>
              <a:rPr lang="en-US" dirty="0"/>
              <a:t>© </a:t>
            </a:r>
            <a:r>
              <a:rPr lang="en-IN" dirty="0"/>
              <a:t>Disability Rights New York</a:t>
            </a:r>
          </a:p>
        </p:txBody>
      </p:sp>
      <p:sp>
        <p:nvSpPr>
          <p:cNvPr id="13" name="Slide Number Placeholder 2">
            <a:extLst>
              <a:ext uri="{FF2B5EF4-FFF2-40B4-BE49-F238E27FC236}">
                <a16:creationId xmlns:a16="http://schemas.microsoft.com/office/drawing/2014/main" id="{B53A7866-5F8B-1145-A219-1EBA448FB31B}"/>
              </a:ext>
            </a:extLst>
          </p:cNvPr>
          <p:cNvSpPr>
            <a:spLocks noGrp="1"/>
          </p:cNvSpPr>
          <p:nvPr>
            <p:ph type="sldNum" sz="quarter" idx="18"/>
          </p:nvPr>
        </p:nvSpPr>
        <p:spPr>
          <a:xfrm>
            <a:off x="11146971" y="6356350"/>
            <a:ext cx="740227" cy="365125"/>
          </a:xfrm>
        </p:spPr>
        <p:txBody>
          <a:bodyPr/>
          <a:lstStyle/>
          <a:p>
            <a:fld id="{8699F50C-BE38-4BD0-BA84-9B090E1F2B9B}" type="slidenum">
              <a:rPr lang="en-IN" smtClean="0"/>
              <a:t>‹#›</a:t>
            </a:fld>
            <a:endParaRPr lang="en-IN" dirty="0"/>
          </a:p>
        </p:txBody>
      </p:sp>
    </p:spTree>
    <p:extLst>
      <p:ext uri="{BB962C8B-B14F-4D97-AF65-F5344CB8AC3E}">
        <p14:creationId xmlns:p14="http://schemas.microsoft.com/office/powerpoint/2010/main" val="10078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dirty="0"/>
              <a:t>© </a:t>
            </a:r>
            <a:r>
              <a:rPr lang="en-IN" dirty="0"/>
              <a:t>Disability Rights New York</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dirty="0"/>
              <a:t>Click to Edit Master Title Style </a:t>
            </a:r>
            <a:endParaRPr lang="en-IN" dirty="0"/>
          </a:p>
        </p:txBody>
      </p:sp>
      <p:sp>
        <p:nvSpPr>
          <p:cNvPr id="29" name="Content Placeholder 2">
            <a:extLst>
              <a:ext uri="{FF2B5EF4-FFF2-40B4-BE49-F238E27FC236}">
                <a16:creationId xmlns:a16="http://schemas.microsoft.com/office/drawing/2014/main" id="{1FAE0C34-9220-45F0-9FC2-9FE7C994E7BD}"/>
              </a:ext>
            </a:extLst>
          </p:cNvPr>
          <p:cNvSpPr>
            <a:spLocks noGrp="1"/>
          </p:cNvSpPr>
          <p:nvPr>
            <p:ph idx="1"/>
          </p:nvPr>
        </p:nvSpPr>
        <p:spPr>
          <a:xfrm>
            <a:off x="518678" y="1671924"/>
            <a:ext cx="10835122" cy="450503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43430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dirty="0"/>
              <a:t>© </a:t>
            </a:r>
            <a:r>
              <a:rPr lang="en-IN" dirty="0"/>
              <a:t>Disability Rights New York</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dirty="0"/>
              <a:t>Click to Edit Master Title Style </a:t>
            </a:r>
            <a:endParaRPr lang="en-IN" dirty="0"/>
          </a:p>
        </p:txBody>
      </p:sp>
      <p:sp>
        <p:nvSpPr>
          <p:cNvPr id="14" name="Content Placeholder 2">
            <a:extLst>
              <a:ext uri="{FF2B5EF4-FFF2-40B4-BE49-F238E27FC236}">
                <a16:creationId xmlns:a16="http://schemas.microsoft.com/office/drawing/2014/main" id="{217F9213-0142-420B-A84D-C5627A0C81E4}"/>
              </a:ext>
            </a:extLst>
          </p:cNvPr>
          <p:cNvSpPr>
            <a:spLocks noGrp="1"/>
          </p:cNvSpPr>
          <p:nvPr>
            <p:ph sz="half" idx="1"/>
          </p:nvPr>
        </p:nvSpPr>
        <p:spPr>
          <a:xfrm>
            <a:off x="529687" y="1651044"/>
            <a:ext cx="5181600"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a:extLst>
              <a:ext uri="{FF2B5EF4-FFF2-40B4-BE49-F238E27FC236}">
                <a16:creationId xmlns:a16="http://schemas.microsoft.com/office/drawing/2014/main" id="{8014328B-D576-4B5C-A4AE-CF98318929FE}"/>
              </a:ext>
            </a:extLst>
          </p:cNvPr>
          <p:cNvSpPr>
            <a:spLocks noGrp="1"/>
          </p:cNvSpPr>
          <p:nvPr>
            <p:ph sz="half" idx="2"/>
          </p:nvPr>
        </p:nvSpPr>
        <p:spPr>
          <a:xfrm>
            <a:off x="6172200" y="1651044"/>
            <a:ext cx="5181600"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8481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dirty="0"/>
              <a:t>© </a:t>
            </a:r>
            <a:r>
              <a:rPr lang="en-IN" dirty="0"/>
              <a:t>Disability Rights New York</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dirty="0"/>
              <a:t>Click to Edit Master Title Style </a:t>
            </a:r>
            <a:endParaRPr lang="en-IN" dirty="0"/>
          </a:p>
        </p:txBody>
      </p:sp>
      <p:sp>
        <p:nvSpPr>
          <p:cNvPr id="18" name="Text Placeholder 2">
            <a:extLst>
              <a:ext uri="{FF2B5EF4-FFF2-40B4-BE49-F238E27FC236}">
                <a16:creationId xmlns:a16="http://schemas.microsoft.com/office/drawing/2014/main" id="{82BFF385-445D-4DBB-9773-F99669415884}"/>
              </a:ext>
            </a:extLst>
          </p:cNvPr>
          <p:cNvSpPr>
            <a:spLocks noGrp="1"/>
          </p:cNvSpPr>
          <p:nvPr>
            <p:ph type="body" idx="1"/>
          </p:nvPr>
        </p:nvSpPr>
        <p:spPr>
          <a:xfrm>
            <a:off x="518678" y="1681163"/>
            <a:ext cx="5382501" cy="823912"/>
          </a:xfrm>
          <a:prstGeom prst="rect">
            <a:avLst/>
          </a:prstGeom>
        </p:spPr>
        <p:txBody>
          <a:bodyPr anchor="b"/>
          <a:lstStyle>
            <a:lvl1pPr marL="0" indent="0">
              <a:buNone/>
              <a:defRPr lang="en-US" b="1" dirty="0">
                <a:solidFill>
                  <a:schemeClr val="accent6"/>
                </a:solidFill>
              </a:defRPr>
            </a:lvl1pPr>
          </a:lstStyle>
          <a:p>
            <a:pPr marL="228600" lvl="0" indent="-228600"/>
            <a:r>
              <a:rPr lang="en-US"/>
              <a:t>Click to edit Master text styles</a:t>
            </a:r>
          </a:p>
        </p:txBody>
      </p:sp>
      <p:sp>
        <p:nvSpPr>
          <p:cNvPr id="20" name="Text Placeholder 4">
            <a:extLst>
              <a:ext uri="{FF2B5EF4-FFF2-40B4-BE49-F238E27FC236}">
                <a16:creationId xmlns:a16="http://schemas.microsoft.com/office/drawing/2014/main" id="{311B1CFE-1B35-4B5C-B40A-DC5ADF211B5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5">
            <a:extLst>
              <a:ext uri="{FF2B5EF4-FFF2-40B4-BE49-F238E27FC236}">
                <a16:creationId xmlns:a16="http://schemas.microsoft.com/office/drawing/2014/main" id="{1CE840E8-D596-479D-AE97-E88F42DC1B13}"/>
              </a:ext>
            </a:extLst>
          </p:cNvPr>
          <p:cNvSpPr>
            <a:spLocks noGrp="1"/>
          </p:cNvSpPr>
          <p:nvPr>
            <p:ph sz="quarter" idx="4"/>
          </p:nvPr>
        </p:nvSpPr>
        <p:spPr>
          <a:xfrm>
            <a:off x="6172200" y="2505075"/>
            <a:ext cx="5183188"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B9A68D25-B19E-4E84-B65D-596EE8382DAD}"/>
              </a:ext>
            </a:extLst>
          </p:cNvPr>
          <p:cNvSpPr>
            <a:spLocks noGrp="1"/>
          </p:cNvSpPr>
          <p:nvPr>
            <p:ph sz="half" idx="2"/>
          </p:nvPr>
        </p:nvSpPr>
        <p:spPr>
          <a:xfrm>
            <a:off x="518678" y="2505075"/>
            <a:ext cx="5391749"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2267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8A0030CD-8C9E-4AA5-8C5D-F9B2EDB7E17A}"/>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0" name="Parallelogram 29">
            <a:extLst>
              <a:ext uri="{FF2B5EF4-FFF2-40B4-BE49-F238E27FC236}">
                <a16:creationId xmlns:a16="http://schemas.microsoft.com/office/drawing/2014/main" id="{406089BB-36DC-4E23-B215-527A8A18FCFB}"/>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a16="http://schemas.microsoft.com/office/drawing/2014/main" id="{578C43A6-50C6-704E-BADC-6D83BADE7316}"/>
              </a:ext>
            </a:extLst>
          </p:cNvPr>
          <p:cNvSpPr>
            <a:spLocks noGrp="1"/>
          </p:cNvSpPr>
          <p:nvPr>
            <p:ph type="ftr" sz="quarter" idx="10"/>
          </p:nvPr>
        </p:nvSpPr>
        <p:spPr/>
        <p:txBody>
          <a:bodyPr/>
          <a:lstStyle>
            <a:lvl1pPr>
              <a:defRPr/>
            </a:lvl1pPr>
          </a:lstStyle>
          <a:p>
            <a:r>
              <a:rPr lang="en-US" dirty="0"/>
              <a:t>© </a:t>
            </a:r>
            <a:r>
              <a:rPr lang="en-IN" dirty="0"/>
              <a:t>Disability Rights New York</a:t>
            </a:r>
          </a:p>
        </p:txBody>
      </p:sp>
      <p:sp>
        <p:nvSpPr>
          <p:cNvPr id="3" name="Slide Number Placeholder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a:lstStyle/>
          <a:p>
            <a:fld id="{8699F50C-BE38-4BD0-BA84-9B090E1F2B9B}" type="slidenum">
              <a:rPr lang="en-IN" smtClean="0"/>
              <a:t>‹#›</a:t>
            </a:fld>
            <a:endParaRPr lang="en-IN" dirty="0"/>
          </a:p>
        </p:txBody>
      </p:sp>
    </p:spTree>
    <p:extLst>
      <p:ext uri="{BB962C8B-B14F-4D97-AF65-F5344CB8AC3E}">
        <p14:creationId xmlns:p14="http://schemas.microsoft.com/office/powerpoint/2010/main" val="341990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33" name="Title 1" title="Title ">
            <a:extLst>
              <a:ext uri="{FF2B5EF4-FFF2-40B4-BE49-F238E27FC236}">
                <a16:creationId xmlns:a16="http://schemas.microsoft.com/office/drawing/2014/main" id="{59067A2C-FE71-4381-BE51-08DAC5E4354A}"/>
              </a:ext>
            </a:extLst>
          </p:cNvPr>
          <p:cNvSpPr>
            <a:spLocks noGrp="1"/>
          </p:cNvSpPr>
          <p:nvPr>
            <p:ph type="title" hasCustomPrompt="1"/>
          </p:nvPr>
        </p:nvSpPr>
        <p:spPr>
          <a:xfrm>
            <a:off x="518678" y="209028"/>
            <a:ext cx="8333222" cy="1215566"/>
          </a:xfrm>
          <a:prstGeom prst="rect">
            <a:avLst/>
          </a:prstGeom>
        </p:spPr>
        <p:txBody>
          <a:bodyPr anchor="b">
            <a:normAutofit/>
          </a:bodyPr>
          <a:lstStyle>
            <a:lvl1pPr>
              <a:defRPr sz="4400" b="1">
                <a:solidFill>
                  <a:schemeClr val="accent1"/>
                </a:solidFill>
              </a:defRPr>
            </a:lvl1pPr>
          </a:lstStyle>
          <a:p>
            <a:r>
              <a:rPr lang="en-US" dirty="0"/>
              <a:t>Click to Edit Master Title Style </a:t>
            </a:r>
            <a:endParaRPr lang="en-IN" dirty="0"/>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lvl1pPr>
              <a:defRPr/>
            </a:lvl1pPr>
          </a:lstStyle>
          <a:p>
            <a:r>
              <a:rPr lang="en-US" dirty="0"/>
              <a:t>© </a:t>
            </a:r>
            <a:r>
              <a:rPr lang="en-IN" dirty="0"/>
              <a:t>Disability Rights New York</a:t>
            </a: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IN" smtClean="0"/>
              <a:t>‹#›</a:t>
            </a:fld>
            <a:endParaRPr lang="en-IN" dirty="0"/>
          </a:p>
        </p:txBody>
      </p:sp>
    </p:spTree>
    <p:extLst>
      <p:ext uri="{BB962C8B-B14F-4D97-AF65-F5344CB8AC3E}">
        <p14:creationId xmlns:p14="http://schemas.microsoft.com/office/powerpoint/2010/main" val="65841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E2EB-00DF-4EBA-BF1F-D37805D45585}"/>
              </a:ext>
            </a:extLst>
          </p:cNvPr>
          <p:cNvSpPr>
            <a:spLocks noGrp="1"/>
          </p:cNvSpPr>
          <p:nvPr>
            <p:ph type="title"/>
          </p:nvPr>
        </p:nvSpPr>
        <p:spPr/>
        <p:txBody>
          <a:bodyPr/>
          <a:lstStyle/>
          <a:p>
            <a:r>
              <a:rPr lang="en-US"/>
              <a:t>Click to edit Master title style</a:t>
            </a:r>
            <a:endParaRPr lang="en-US" dirty="0"/>
          </a:p>
        </p:txBody>
      </p:sp>
      <p:sp>
        <p:nvSpPr>
          <p:cNvPr id="3" name="Footer Placeholder 4">
            <a:extLst>
              <a:ext uri="{FF2B5EF4-FFF2-40B4-BE49-F238E27FC236}">
                <a16:creationId xmlns:a16="http://schemas.microsoft.com/office/drawing/2014/main" id="{FFC459A7-9E41-2C4D-BFB7-1E437B90EA90}"/>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r>
              <a:rPr lang="en-US" dirty="0"/>
              <a:t>© </a:t>
            </a:r>
            <a:r>
              <a:rPr lang="en-IN" dirty="0"/>
              <a:t>Disability Rights New York</a:t>
            </a:r>
          </a:p>
        </p:txBody>
      </p:sp>
      <p:sp>
        <p:nvSpPr>
          <p:cNvPr id="4" name="Slide Number Placeholder 2">
            <a:extLst>
              <a:ext uri="{FF2B5EF4-FFF2-40B4-BE49-F238E27FC236}">
                <a16:creationId xmlns:a16="http://schemas.microsoft.com/office/drawing/2014/main" id="{D36AABBB-D1E6-684A-AAAC-7E2090A3E9AE}"/>
              </a:ext>
            </a:extLst>
          </p:cNvPr>
          <p:cNvSpPr>
            <a:spLocks noGrp="1"/>
          </p:cNvSpPr>
          <p:nvPr>
            <p:ph type="sldNum" sz="quarter" idx="18"/>
          </p:nvPr>
        </p:nvSpPr>
        <p:spPr>
          <a:xfrm>
            <a:off x="11146971" y="6380100"/>
            <a:ext cx="740227" cy="365125"/>
          </a:xfrm>
        </p:spPr>
        <p:txBody>
          <a:bodyPr/>
          <a:lstStyle/>
          <a:p>
            <a:fld id="{8699F50C-BE38-4BD0-BA84-9B090E1F2B9B}" type="slidenum">
              <a:rPr lang="en-IN" smtClean="0"/>
              <a:t>‹#›</a:t>
            </a:fld>
            <a:endParaRPr lang="en-IN" dirty="0"/>
          </a:p>
        </p:txBody>
      </p:sp>
    </p:spTree>
    <p:extLst>
      <p:ext uri="{BB962C8B-B14F-4D97-AF65-F5344CB8AC3E}">
        <p14:creationId xmlns:p14="http://schemas.microsoft.com/office/powerpoint/2010/main" val="1658918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IN" dirty="0"/>
              <a:t>Click To Edit Master Title Style</a:t>
            </a:r>
            <a:endParaRPr lang="en-US" dirty="0"/>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1400" b="0" i="0" spc="300">
                <a:solidFill>
                  <a:schemeClr val="accent6"/>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Hexagon 12">
            <a:extLst>
              <a:ext uri="{FF2B5EF4-FFF2-40B4-BE49-F238E27FC236}">
                <a16:creationId xmlns:a16="http://schemas.microsoft.com/office/drawing/2014/main" id="{3E865E8A-6EA2-374C-B046-C70402252153}"/>
              </a:ext>
            </a:extLst>
          </p:cNvPr>
          <p:cNvSpPr/>
          <p:nvPr userDrawn="1"/>
        </p:nvSpPr>
        <p:spPr>
          <a:xfrm rot="5400000">
            <a:off x="1315006" y="1158732"/>
            <a:ext cx="5137090" cy="442852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exagon 13" descr="Solid dark colored hexagon in the middle of image accent">
            <a:extLst>
              <a:ext uri="{FF2B5EF4-FFF2-40B4-BE49-F238E27FC236}">
                <a16:creationId xmlns:a16="http://schemas.microsoft.com/office/drawing/2014/main" id="{D7347F80-D448-B747-A1E3-FCC747118086}"/>
              </a:ext>
            </a:extLst>
          </p:cNvPr>
          <p:cNvSpPr/>
          <p:nvPr userDrawn="1"/>
        </p:nvSpPr>
        <p:spPr>
          <a:xfrm rot="16200000">
            <a:off x="2677053" y="2332910"/>
            <a:ext cx="2412998" cy="208017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5" name="Picture 14">
            <a:extLst>
              <a:ext uri="{FF2B5EF4-FFF2-40B4-BE49-F238E27FC236}">
                <a16:creationId xmlns:a16="http://schemas.microsoft.com/office/drawing/2014/main" id="{3288CAFC-5DA8-1047-BC98-42E8BA1BC9CF}"/>
              </a:ext>
            </a:extLst>
          </p:cNvPr>
          <p:cNvPicPr>
            <a:picLocks noChangeAspect="1"/>
          </p:cNvPicPr>
          <p:nvPr userDrawn="1"/>
        </p:nvPicPr>
        <p:blipFill>
          <a:blip r:embed="rId2"/>
          <a:stretch>
            <a:fillRect/>
          </a:stretch>
        </p:blipFill>
        <p:spPr>
          <a:xfrm>
            <a:off x="3317956" y="2655306"/>
            <a:ext cx="1131191" cy="1435377"/>
          </a:xfrm>
          <a:prstGeom prst="rect">
            <a:avLst/>
          </a:prstGeom>
        </p:spPr>
      </p:pic>
      <p:sp>
        <p:nvSpPr>
          <p:cNvPr id="20" name="Footer Placeholder 4">
            <a:extLst>
              <a:ext uri="{FF2B5EF4-FFF2-40B4-BE49-F238E27FC236}">
                <a16:creationId xmlns:a16="http://schemas.microsoft.com/office/drawing/2014/main" id="{4BA52756-30A9-D24D-88B1-1909D85DEF7C}"/>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r>
              <a:rPr lang="en-US" dirty="0"/>
              <a:t>© </a:t>
            </a:r>
            <a:r>
              <a:rPr lang="en-IN" dirty="0"/>
              <a:t>Disability Rights New York</a:t>
            </a:r>
          </a:p>
        </p:txBody>
      </p:sp>
      <p:sp>
        <p:nvSpPr>
          <p:cNvPr id="23" name="Slide Number Placeholder 2">
            <a:extLst>
              <a:ext uri="{FF2B5EF4-FFF2-40B4-BE49-F238E27FC236}">
                <a16:creationId xmlns:a16="http://schemas.microsoft.com/office/drawing/2014/main" id="{914E2A18-6280-824F-A69C-FDD18839BB52}"/>
              </a:ext>
            </a:extLst>
          </p:cNvPr>
          <p:cNvSpPr>
            <a:spLocks noGrp="1"/>
          </p:cNvSpPr>
          <p:nvPr>
            <p:ph type="sldNum" sz="quarter" idx="18"/>
          </p:nvPr>
        </p:nvSpPr>
        <p:spPr>
          <a:xfrm>
            <a:off x="11146971" y="6356350"/>
            <a:ext cx="740227" cy="365125"/>
          </a:xfrm>
        </p:spPr>
        <p:txBody>
          <a:bodyPr/>
          <a:lstStyle/>
          <a:p>
            <a:fld id="{8699F50C-BE38-4BD0-BA84-9B090E1F2B9B}" type="slidenum">
              <a:rPr lang="en-IN" smtClean="0"/>
              <a:t>‹#›</a:t>
            </a:fld>
            <a:endParaRPr lang="en-IN" dirty="0"/>
          </a:p>
        </p:txBody>
      </p:sp>
    </p:spTree>
    <p:extLst>
      <p:ext uri="{BB962C8B-B14F-4D97-AF65-F5344CB8AC3E}">
        <p14:creationId xmlns:p14="http://schemas.microsoft.com/office/powerpoint/2010/main" val="11239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3" pos="143" userDrawn="1">
          <p15:clr>
            <a:srgbClr val="FBAE40"/>
          </p15:clr>
        </p15:guide>
        <p15:guide id="4" orient="horz" pos="4170" userDrawn="1">
          <p15:clr>
            <a:srgbClr val="FBAE40"/>
          </p15:clr>
        </p15:guide>
        <p15:guide id="5" pos="7537" userDrawn="1">
          <p15:clr>
            <a:srgbClr val="FBAE40"/>
          </p15:clr>
        </p15:guide>
        <p15:guide id="6" orient="horz" pos="1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96915"/>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24" name="Right Triangle 23">
            <a:extLst>
              <a:ext uri="{FF2B5EF4-FFF2-40B4-BE49-F238E27FC236}">
                <a16:creationId xmlns:a16="http://schemas.microsoft.com/office/drawing/2014/main" id="{BD6ACE60-499D-41AB-89C4-D537D7C3D22A}"/>
              </a:ext>
            </a:extLst>
          </p:cNvPr>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6375400" y="5047077"/>
            <a:ext cx="1524574" cy="1803400"/>
          </a:xfrm>
          <a:prstGeom prst="line">
            <a:avLst/>
          </a:prstGeom>
          <a:ln>
            <a:solidFill>
              <a:srgbClr val="EAB200"/>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563477"/>
            <a:ext cx="7342631"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dirty="0"/>
              <a:t>CLICK TO SUBTITLE STYLE</a:t>
            </a:r>
          </a:p>
        </p:txBody>
      </p:sp>
      <p:sp>
        <p:nvSpPr>
          <p:cNvPr id="2" name="Title 1" title="Title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531378" y="1308484"/>
            <a:ext cx="7342622" cy="1215566"/>
          </a:xfrm>
          <a:prstGeom prst="rect">
            <a:avLst/>
          </a:prstGeom>
        </p:spPr>
        <p:txBody>
          <a:bodyPr anchor="b">
            <a:normAutofit/>
          </a:bodyPr>
          <a:lstStyle>
            <a:lvl1pPr>
              <a:defRPr sz="4400" b="1">
                <a:solidFill>
                  <a:schemeClr val="accent1"/>
                </a:solidFill>
              </a:defRPr>
            </a:lvl1pPr>
          </a:lstStyle>
          <a:p>
            <a:r>
              <a:rPr lang="en-US" dirty="0"/>
              <a:t>Click to Edit </a:t>
            </a:r>
            <a:br>
              <a:rPr lang="en-US" dirty="0"/>
            </a:br>
            <a:r>
              <a:rPr lang="en-US" dirty="0"/>
              <a:t>Master Title Style </a:t>
            </a:r>
            <a:endParaRPr lang="en-IN" dirty="0"/>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tx1"/>
                </a:solidFill>
              </a:defRPr>
            </a:lvl1pPr>
          </a:lstStyle>
          <a:p>
            <a:r>
              <a:rPr lang="en-US"/>
              <a:t>Click icon to add picture</a:t>
            </a:r>
            <a:endParaRPr lang="en-IN" dirty="0"/>
          </a:p>
        </p:txBody>
      </p:sp>
      <p:sp>
        <p:nvSpPr>
          <p:cNvPr id="4" name="Footer Placeholder 3">
            <a:extLst>
              <a:ext uri="{FF2B5EF4-FFF2-40B4-BE49-F238E27FC236}">
                <a16:creationId xmlns:a16="http://schemas.microsoft.com/office/drawing/2014/main" id="{5ADB14A5-A767-774C-85B8-68EF914689F6}"/>
              </a:ext>
            </a:extLst>
          </p:cNvPr>
          <p:cNvSpPr>
            <a:spLocks noGrp="1"/>
          </p:cNvSpPr>
          <p:nvPr>
            <p:ph type="ftr" sz="quarter" idx="14"/>
          </p:nvPr>
        </p:nvSpPr>
        <p:spPr/>
        <p:txBody>
          <a:bodyPr/>
          <a:lstStyle/>
          <a:p>
            <a:r>
              <a:rPr lang="en-US" dirty="0"/>
              <a:t>© </a:t>
            </a:r>
            <a:r>
              <a:rPr lang="en-IN" dirty="0"/>
              <a:t>Disability Rights New York</a:t>
            </a:r>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a:lstStyle/>
          <a:p>
            <a:fld id="{8699F50C-BE38-4BD0-BA84-9B090E1F2B9B}" type="slidenum">
              <a:rPr lang="en-IN" smtClean="0"/>
              <a:t>‹#›</a:t>
            </a:fld>
            <a:endParaRPr lang="en-IN" dirty="0"/>
          </a:p>
        </p:txBody>
      </p:sp>
    </p:spTree>
    <p:extLst>
      <p:ext uri="{BB962C8B-B14F-4D97-AF65-F5344CB8AC3E}">
        <p14:creationId xmlns:p14="http://schemas.microsoft.com/office/powerpoint/2010/main" val="344223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42">
          <p15:clr>
            <a:srgbClr val="FBAE40"/>
          </p15:clr>
        </p15:guide>
        <p15:guide id="2" pos="3840">
          <p15:clr>
            <a:srgbClr val="FBAE40"/>
          </p15:clr>
        </p15:guide>
        <p15:guide id="3" pos="41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id="{805F1696-7D6B-4055-94C3-E4C179F63596}"/>
              </a:ext>
            </a:extLst>
          </p:cNvPr>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365760" anchor="ctr">
            <a:noAutofit/>
          </a:bodyPr>
          <a:lstStyle>
            <a:lvl1pPr marL="0" indent="0" algn="r">
              <a:buNone/>
              <a:defRPr>
                <a:solidFill>
                  <a:schemeClr val="tx1"/>
                </a:solidFill>
              </a:defRPr>
            </a:lvl1pPr>
          </a:lstStyle>
          <a:p>
            <a:r>
              <a:rPr lang="en-US"/>
              <a:t>Click icon to add picture</a:t>
            </a:r>
            <a:endParaRPr lang="en-IN" dirty="0"/>
          </a:p>
        </p:txBody>
      </p:sp>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96915"/>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563477"/>
            <a:ext cx="7342621"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dirty="0"/>
              <a:t>CLICK TO SUBTITLE STYLE</a:t>
            </a:r>
          </a:p>
        </p:txBody>
      </p:sp>
      <p:sp>
        <p:nvSpPr>
          <p:cNvPr id="19" name="Title 1" title="Title ">
            <a:extLst>
              <a:ext uri="{FF2B5EF4-FFF2-40B4-BE49-F238E27FC236}">
                <a16:creationId xmlns:a16="http://schemas.microsoft.com/office/drawing/2014/main" id="{2DB9D671-9FC8-4306-96B7-D9D585694B83}"/>
              </a:ext>
            </a:extLst>
          </p:cNvPr>
          <p:cNvSpPr>
            <a:spLocks noGrp="1"/>
          </p:cNvSpPr>
          <p:nvPr>
            <p:ph type="title" hasCustomPrompt="1"/>
          </p:nvPr>
        </p:nvSpPr>
        <p:spPr>
          <a:xfrm>
            <a:off x="531378" y="1308484"/>
            <a:ext cx="7342622" cy="1215566"/>
          </a:xfrm>
          <a:prstGeom prst="rect">
            <a:avLst/>
          </a:prstGeom>
        </p:spPr>
        <p:txBody>
          <a:bodyPr anchor="b">
            <a:normAutofit/>
          </a:bodyPr>
          <a:lstStyle>
            <a:lvl1pPr>
              <a:defRPr sz="4400" b="1">
                <a:solidFill>
                  <a:schemeClr val="accent1"/>
                </a:solidFill>
              </a:defRPr>
            </a:lvl1pPr>
          </a:lstStyle>
          <a:p>
            <a:r>
              <a:rPr lang="en-US" dirty="0"/>
              <a:t>Click to Edit </a:t>
            </a:r>
            <a:br>
              <a:rPr lang="en-US" dirty="0"/>
            </a:br>
            <a:r>
              <a:rPr lang="en-US" dirty="0"/>
              <a:t>Master Title Style </a:t>
            </a:r>
            <a:endParaRPr lang="en-IN" dirty="0"/>
          </a:p>
        </p:txBody>
      </p:sp>
      <p:sp>
        <p:nvSpPr>
          <p:cNvPr id="2" name="Footer Placeholder 1">
            <a:extLst>
              <a:ext uri="{FF2B5EF4-FFF2-40B4-BE49-F238E27FC236}">
                <a16:creationId xmlns:a16="http://schemas.microsoft.com/office/drawing/2014/main" id="{6E55A0B9-F639-8643-9C4D-B93B8EE21A79}"/>
              </a:ext>
            </a:extLst>
          </p:cNvPr>
          <p:cNvSpPr>
            <a:spLocks noGrp="1"/>
          </p:cNvSpPr>
          <p:nvPr>
            <p:ph type="ftr" sz="quarter" idx="15"/>
          </p:nvPr>
        </p:nvSpPr>
        <p:spPr/>
        <p:txBody>
          <a:bodyPr/>
          <a:lstStyle>
            <a:lvl1pPr>
              <a:defRPr/>
            </a:lvl1pPr>
          </a:lstStyle>
          <a:p>
            <a:r>
              <a:rPr lang="en-US" dirty="0"/>
              <a:t>© </a:t>
            </a:r>
            <a:r>
              <a:rPr lang="en-IN" dirty="0"/>
              <a:t>Disability Rights New York</a:t>
            </a:r>
          </a:p>
        </p:txBody>
      </p:sp>
      <p:sp>
        <p:nvSpPr>
          <p:cNvPr id="4" name="Slide Number Placeholder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IN" smtClean="0"/>
              <a:t>‹#›</a:t>
            </a:fld>
            <a:endParaRPr lang="en-IN" dirty="0"/>
          </a:p>
        </p:txBody>
      </p:sp>
    </p:spTree>
    <p:extLst>
      <p:ext uri="{BB962C8B-B14F-4D97-AF65-F5344CB8AC3E}">
        <p14:creationId xmlns:p14="http://schemas.microsoft.com/office/powerpoint/2010/main" val="4283110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17" name="Text Placeholder 2">
            <a:extLst>
              <a:ext uri="{FF2B5EF4-FFF2-40B4-BE49-F238E27FC236}">
                <a16:creationId xmlns:a16="http://schemas.microsoft.com/office/drawing/2014/main" id="{B2E19FBD-2379-4B3B-910D-F51E007CB63F}"/>
              </a:ext>
            </a:extLst>
          </p:cNvPr>
          <p:cNvSpPr>
            <a:spLocks noGrp="1"/>
          </p:cNvSpPr>
          <p:nvPr userDrawn="1">
            <p:ph type="body" idx="1"/>
          </p:nvPr>
        </p:nvSpPr>
        <p:spPr>
          <a:xfrm>
            <a:off x="520698" y="2104888"/>
            <a:ext cx="5475290" cy="781188"/>
          </a:xfrm>
          <a:prstGeom prst="rect">
            <a:avLst/>
          </a:prstGeom>
        </p:spPr>
        <p:txBody>
          <a:bodyPr anchor="b">
            <a:normAutofit/>
          </a:bodyPr>
          <a:lstStyle>
            <a:lvl1pPr marL="0" indent="0">
              <a:lnSpc>
                <a:spcPct val="100000"/>
              </a:lnSpc>
              <a:spcBef>
                <a:spcPts val="0"/>
              </a:spcBef>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3" title="Bullet Points">
            <a:extLst>
              <a:ext uri="{FF2B5EF4-FFF2-40B4-BE49-F238E27FC236}">
                <a16:creationId xmlns:a16="http://schemas.microsoft.com/office/drawing/2014/main" id="{8715E757-6584-4841-8154-C92E70E0CD6B}"/>
              </a:ext>
            </a:extLst>
          </p:cNvPr>
          <p:cNvSpPr>
            <a:spLocks noGrp="1"/>
          </p:cNvSpPr>
          <p:nvPr userDrawn="1">
            <p:ph sz="half" idx="13"/>
          </p:nvPr>
        </p:nvSpPr>
        <p:spPr>
          <a:xfrm>
            <a:off x="520698" y="2886076"/>
            <a:ext cx="5475290"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a:t>Click to edit Master text styles</a:t>
            </a:r>
          </a:p>
          <a:p>
            <a:pPr lvl="1">
              <a:buClr>
                <a:schemeClr val="accent2"/>
              </a:buClr>
            </a:pPr>
            <a:r>
              <a:rPr lang="en-US"/>
              <a:t>Second level</a:t>
            </a:r>
          </a:p>
          <a:p>
            <a:pPr lvl="2">
              <a:buClr>
                <a:schemeClr val="accent2"/>
              </a:buClr>
            </a:pPr>
            <a:r>
              <a:rPr lang="en-US"/>
              <a:t>Third level</a:t>
            </a:r>
          </a:p>
          <a:p>
            <a:pPr lvl="3">
              <a:buClr>
                <a:schemeClr val="accent2"/>
              </a:buClr>
            </a:pPr>
            <a:r>
              <a:rPr lang="en-US"/>
              <a:t>Fourth level</a:t>
            </a:r>
          </a:p>
          <a:p>
            <a:pPr lvl="4">
              <a:buClr>
                <a:schemeClr val="accent2"/>
              </a:buClr>
            </a:pPr>
            <a:r>
              <a:rPr lang="en-US"/>
              <a:t>Fifth level</a:t>
            </a:r>
            <a:endParaRPr lang="en-IN" dirty="0"/>
          </a:p>
        </p:txBody>
      </p:sp>
      <p:sp>
        <p:nvSpPr>
          <p:cNvPr id="19" name="Text Placeholder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title="Bullet Points">
            <a:extLst>
              <a:ext uri="{FF2B5EF4-FFF2-40B4-BE49-F238E27FC236}">
                <a16:creationId xmlns:a16="http://schemas.microsoft.com/office/drawing/2014/main" id="{D957FBD7-2C3C-4DD1-954F-DF1E007BE590}"/>
              </a:ext>
            </a:extLst>
          </p:cNvPr>
          <p:cNvSpPr>
            <a:spLocks noGrp="1"/>
          </p:cNvSpPr>
          <p:nvPr userDrawn="1">
            <p:ph sz="quarter" idx="15"/>
          </p:nvPr>
        </p:nvSpPr>
        <p:spPr>
          <a:xfrm>
            <a:off x="6186713" y="2886076"/>
            <a:ext cx="5475600"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a:t>Click to edit Master text styles</a:t>
            </a:r>
          </a:p>
          <a:p>
            <a:pPr lvl="1">
              <a:buClr>
                <a:schemeClr val="accent2"/>
              </a:buClr>
            </a:pPr>
            <a:r>
              <a:rPr lang="en-US"/>
              <a:t>Second level</a:t>
            </a:r>
          </a:p>
          <a:p>
            <a:pPr lvl="2">
              <a:buClr>
                <a:schemeClr val="accent2"/>
              </a:buClr>
            </a:pPr>
            <a:r>
              <a:rPr lang="en-US"/>
              <a:t>Third level</a:t>
            </a:r>
          </a:p>
          <a:p>
            <a:pPr lvl="3">
              <a:buClr>
                <a:schemeClr val="accent2"/>
              </a:buClr>
            </a:pPr>
            <a:r>
              <a:rPr lang="en-US"/>
              <a:t>Fourth level</a:t>
            </a:r>
          </a:p>
          <a:p>
            <a:pPr lvl="4">
              <a:buClr>
                <a:schemeClr val="accent2"/>
              </a:buClr>
            </a:pPr>
            <a:r>
              <a:rPr lang="en-US"/>
              <a:t>Fifth level</a:t>
            </a:r>
            <a:endParaRPr lang="en-IN" dirty="0"/>
          </a:p>
        </p:txBody>
      </p:sp>
      <p:sp>
        <p:nvSpPr>
          <p:cNvPr id="24" name="Text Placeholder 4" title="Subtitle">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dirty="0"/>
              <a:t>CLICK TO SUBTITLE STYLE</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dirty="0"/>
              <a:t>© </a:t>
            </a:r>
            <a:r>
              <a:rPr lang="en-IN" dirty="0"/>
              <a:t>Disability Rights New York</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dirty="0"/>
              <a:t>Click to Edit Master Title Style </a:t>
            </a:r>
            <a:endParaRPr lang="en-IN" dirty="0"/>
          </a:p>
        </p:txBody>
      </p:sp>
    </p:spTree>
    <p:extLst>
      <p:ext uri="{BB962C8B-B14F-4D97-AF65-F5344CB8AC3E}">
        <p14:creationId xmlns:p14="http://schemas.microsoft.com/office/powerpoint/2010/main" val="325654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5806E656-313A-47B1-B381-D004200F7A01}"/>
              </a:ext>
            </a:extLst>
          </p:cNvPr>
          <p:cNvGrpSpPr/>
          <p:nvPr userDrawn="1"/>
        </p:nvGrpSpPr>
        <p:grpSpPr>
          <a:xfrm flipH="1">
            <a:off x="7561328" y="0"/>
            <a:ext cx="4831840" cy="3541007"/>
            <a:chOff x="-192127" y="-2"/>
            <a:chExt cx="4831840" cy="3367272"/>
          </a:xfrm>
        </p:grpSpPr>
        <p:sp>
          <p:nvSpPr>
            <p:cNvPr id="29" name="Diagonal Stripe 28">
              <a:extLst>
                <a:ext uri="{FF2B5EF4-FFF2-40B4-BE49-F238E27FC236}">
                  <a16:creationId xmlns:a16="http://schemas.microsoft.com/office/drawing/2014/main" id="{65F8E2DA-4BB4-4421-9172-A11AF38DFEF4}"/>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30" name="Straight Connector 29">
              <a:extLst>
                <a:ext uri="{FF2B5EF4-FFF2-40B4-BE49-F238E27FC236}">
                  <a16:creationId xmlns:a16="http://schemas.microsoft.com/office/drawing/2014/main"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3" name="Parallelogram 32">
            <a:extLst>
              <a:ext uri="{FF2B5EF4-FFF2-40B4-BE49-F238E27FC236}">
                <a16:creationId xmlns:a16="http://schemas.microsoft.com/office/drawing/2014/main" id="{F088C182-BF10-45B2-B159-7702E00D31D4}"/>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34" name="Text Placeholder 4" title="Subtitle">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dirty="0"/>
              <a:t>CLICK TO SUBTITLE STYLE</a:t>
            </a:r>
          </a:p>
        </p:txBody>
      </p:sp>
      <p:sp>
        <p:nvSpPr>
          <p:cNvPr id="2" name="Footer Placeholder 1">
            <a:extLst>
              <a:ext uri="{FF2B5EF4-FFF2-40B4-BE49-F238E27FC236}">
                <a16:creationId xmlns:a16="http://schemas.microsoft.com/office/drawing/2014/main" id="{D6990C03-1647-2044-B335-6F5F19E4E5FC}"/>
              </a:ext>
            </a:extLst>
          </p:cNvPr>
          <p:cNvSpPr>
            <a:spLocks noGrp="1"/>
          </p:cNvSpPr>
          <p:nvPr>
            <p:ph type="ftr" sz="quarter" idx="17"/>
          </p:nvPr>
        </p:nvSpPr>
        <p:spPr/>
        <p:txBody>
          <a:bodyPr/>
          <a:lstStyle>
            <a:lvl1pPr>
              <a:defRPr/>
            </a:lvl1pPr>
          </a:lstStyle>
          <a:p>
            <a:r>
              <a:rPr lang="en-US" dirty="0"/>
              <a:t>© </a:t>
            </a:r>
            <a:r>
              <a:rPr lang="en-IN" dirty="0"/>
              <a:t>Disability Rights New York</a:t>
            </a:r>
          </a:p>
        </p:txBody>
      </p:sp>
      <p:sp>
        <p:nvSpPr>
          <p:cNvPr id="3" name="Slide Number Placeholder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17" name="Title 1" title="Title ">
            <a:extLst>
              <a:ext uri="{FF2B5EF4-FFF2-40B4-BE49-F238E27FC236}">
                <a16:creationId xmlns:a16="http://schemas.microsoft.com/office/drawing/2014/main" id="{BDEC780E-6412-1344-A62E-6B84E9CCB678}"/>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dirty="0"/>
              <a:t>Click to Edit Master Title Style </a:t>
            </a:r>
            <a:endParaRPr lang="en-IN" dirty="0"/>
          </a:p>
        </p:txBody>
      </p:sp>
      <p:sp>
        <p:nvSpPr>
          <p:cNvPr id="5" name="Text Placeholder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531814" y="2005762"/>
            <a:ext cx="5225764" cy="4083888"/>
          </a:xfrm>
          <a:prstGeom prst="rect">
            <a:avLst/>
          </a:prstGeom>
        </p:spPr>
        <p:txBody>
          <a:bodyPr/>
          <a:lstStyle>
            <a:lvl1pPr marL="0" indent="0">
              <a:buNone/>
              <a:defRPr sz="2400">
                <a:solidFill>
                  <a:schemeClr val="tx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dirty="0"/>
              <a:t>Text here</a:t>
            </a:r>
          </a:p>
        </p:txBody>
      </p:sp>
      <p:sp>
        <p:nvSpPr>
          <p:cNvPr id="20" name="Chart Placeholder 2" title="Chart">
            <a:extLst>
              <a:ext uri="{FF2B5EF4-FFF2-40B4-BE49-F238E27FC236}">
                <a16:creationId xmlns:a16="http://schemas.microsoft.com/office/drawing/2014/main"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a:t>Click icon to add chart</a:t>
            </a:r>
            <a:endParaRPr lang="en-US" noProof="0" dirty="0"/>
          </a:p>
        </p:txBody>
      </p:sp>
    </p:spTree>
    <p:extLst>
      <p:ext uri="{BB962C8B-B14F-4D97-AF65-F5344CB8AC3E}">
        <p14:creationId xmlns:p14="http://schemas.microsoft.com/office/powerpoint/2010/main" val="2200477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5" name="Table Placeholder 11" title="Table">
            <a:extLst>
              <a:ext uri="{FF2B5EF4-FFF2-40B4-BE49-F238E27FC236}">
                <a16:creationId xmlns:a16="http://schemas.microsoft.com/office/drawing/2014/main"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a:t>Click icon to add table</a:t>
            </a:r>
            <a:endParaRPr lang="en-GB" noProof="0" dirty="0"/>
          </a:p>
        </p:txBody>
      </p:sp>
      <p:grpSp>
        <p:nvGrpSpPr>
          <p:cNvPr id="26" name="Group 25">
            <a:extLst>
              <a:ext uri="{FF2B5EF4-FFF2-40B4-BE49-F238E27FC236}">
                <a16:creationId xmlns:a16="http://schemas.microsoft.com/office/drawing/2014/main" id="{36C8A74F-FDDF-48E8-AC2B-A5BD59D7D6A3}"/>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6" name="Parallelogram 35">
            <a:extLst>
              <a:ext uri="{FF2B5EF4-FFF2-40B4-BE49-F238E27FC236}">
                <a16:creationId xmlns:a16="http://schemas.microsoft.com/office/drawing/2014/main" id="{8006416B-866C-47E5-8480-109B40F9EAA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37" name="Text Placeholder 4" title="Subtitle">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dirty="0"/>
              <a:t>CLICK TO SUBTITLE STYLE</a:t>
            </a:r>
          </a:p>
        </p:txBody>
      </p:sp>
      <p:sp>
        <p:nvSpPr>
          <p:cNvPr id="2" name="Footer Placeholder 1">
            <a:extLst>
              <a:ext uri="{FF2B5EF4-FFF2-40B4-BE49-F238E27FC236}">
                <a16:creationId xmlns:a16="http://schemas.microsoft.com/office/drawing/2014/main" id="{5750A33E-CEFE-4D43-9554-513B01B1D3D9}"/>
              </a:ext>
            </a:extLst>
          </p:cNvPr>
          <p:cNvSpPr>
            <a:spLocks noGrp="1"/>
          </p:cNvSpPr>
          <p:nvPr>
            <p:ph type="ftr" sz="quarter" idx="17"/>
          </p:nvPr>
        </p:nvSpPr>
        <p:spPr/>
        <p:txBody>
          <a:bodyPr/>
          <a:lstStyle>
            <a:lvl1pPr>
              <a:defRPr/>
            </a:lvl1pPr>
          </a:lstStyle>
          <a:p>
            <a:r>
              <a:rPr lang="en-US" dirty="0"/>
              <a:t>© </a:t>
            </a:r>
            <a:r>
              <a:rPr lang="en-IN" dirty="0"/>
              <a:t>Disability Rights New York</a:t>
            </a:r>
          </a:p>
        </p:txBody>
      </p:sp>
      <p:sp>
        <p:nvSpPr>
          <p:cNvPr id="3" name="Slide Number Placeholder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dirty="0"/>
              <a:t>Click to Edit Master Title Style </a:t>
            </a:r>
            <a:endParaRPr lang="en-IN" dirty="0"/>
          </a:p>
        </p:txBody>
      </p:sp>
    </p:spTree>
    <p:extLst>
      <p:ext uri="{BB962C8B-B14F-4D97-AF65-F5344CB8AC3E}">
        <p14:creationId xmlns:p14="http://schemas.microsoft.com/office/powerpoint/2010/main" val="341506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79ED029D-F488-47E5-B064-0E35B31D23A5}"/>
              </a:ext>
            </a:extLst>
          </p:cNvPr>
          <p:cNvSpPr/>
          <p:nvPr userDrawn="1"/>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Picture Placeholder 31" title="Image">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ZA" dirty="0"/>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anchor="ctr">
            <a:normAutofit/>
          </a:bodyPr>
          <a:lstStyle>
            <a:lvl1pPr>
              <a:defRPr sz="3600" b="1">
                <a:solidFill>
                  <a:schemeClr val="tx1"/>
                </a:solidFill>
              </a:defRPr>
            </a:lvl1pPr>
          </a:lstStyle>
          <a:p>
            <a:r>
              <a:rPr lang="en-US" dirty="0"/>
              <a:t>Add Caption Here</a:t>
            </a:r>
            <a:endParaRPr lang="en-IN" dirty="0"/>
          </a:p>
        </p:txBody>
      </p:sp>
      <p:sp>
        <p:nvSpPr>
          <p:cNvPr id="7" name="Footer Placeholder 4">
            <a:extLst>
              <a:ext uri="{FF2B5EF4-FFF2-40B4-BE49-F238E27FC236}">
                <a16:creationId xmlns:a16="http://schemas.microsoft.com/office/drawing/2014/main" id="{8EA4F239-9E91-8C41-AF6C-6AE1778F7FC6}"/>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r>
              <a:rPr lang="en-US" dirty="0"/>
              <a:t>© </a:t>
            </a:r>
            <a:r>
              <a:rPr lang="en-IN" dirty="0"/>
              <a:t>Disability Rights New York</a:t>
            </a:r>
          </a:p>
        </p:txBody>
      </p:sp>
    </p:spTree>
    <p:extLst>
      <p:ext uri="{BB962C8B-B14F-4D97-AF65-F5344CB8AC3E}">
        <p14:creationId xmlns:p14="http://schemas.microsoft.com/office/powerpoint/2010/main" val="4237576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6822929" y="3461163"/>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ZA" dirty="0"/>
              <a:t>Name</a:t>
            </a:r>
          </a:p>
        </p:txBody>
      </p:sp>
      <p:sp>
        <p:nvSpPr>
          <p:cNvPr id="10" name="Text Placeholder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6822929" y="3839451"/>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ZA" dirty="0"/>
              <a:t>518-432-7861</a:t>
            </a:r>
          </a:p>
        </p:txBody>
      </p:sp>
      <p:sp>
        <p:nvSpPr>
          <p:cNvPr id="11" name="Text Placeholder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6822928" y="4216669"/>
            <a:ext cx="3445783" cy="289070"/>
          </a:xfrm>
          <a:prstGeom prst="rect">
            <a:avLst/>
          </a:prstGeom>
        </p:spPr>
        <p:txBody>
          <a:bodyPr/>
          <a:lstStyle>
            <a:lvl1pPr marL="0" indent="0">
              <a:buNone/>
              <a:defRPr sz="1800">
                <a:latin typeface="+mn-lt"/>
                <a:cs typeface="Calibri Light" panose="020F0302020204030204" pitchFamily="34" charset="0"/>
              </a:defRPr>
            </a:lvl1pPr>
          </a:lstStyle>
          <a:p>
            <a:r>
              <a:rPr lang="en-ZA" dirty="0"/>
              <a:t>Email </a:t>
            </a:r>
          </a:p>
        </p:txBody>
      </p:sp>
      <p:sp>
        <p:nvSpPr>
          <p:cNvPr id="13" name="Text Placeholder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6822929" y="4594957"/>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ZA" dirty="0" err="1"/>
              <a:t>www.drny.org</a:t>
            </a:r>
            <a:endParaRPr lang="en-ZA" dirty="0"/>
          </a:p>
        </p:txBody>
      </p:sp>
      <p:sp>
        <p:nvSpPr>
          <p:cNvPr id="14" name="Shape 4157">
            <a:extLst>
              <a:ext uri="{FF2B5EF4-FFF2-40B4-BE49-F238E27FC236}">
                <a16:creationId xmlns:a16="http://schemas.microsoft.com/office/drawing/2014/main"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p>
        </p:txBody>
      </p:sp>
      <p:sp>
        <p:nvSpPr>
          <p:cNvPr id="15" name="Shape 4186">
            <a:extLst>
              <a:ext uri="{FF2B5EF4-FFF2-40B4-BE49-F238E27FC236}">
                <a16:creationId xmlns:a16="http://schemas.microsoft.com/office/drawing/2014/main"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p>
        </p:txBody>
      </p:sp>
      <p:sp>
        <p:nvSpPr>
          <p:cNvPr id="19" name="Shape 4379">
            <a:extLst>
              <a:ext uri="{FF2B5EF4-FFF2-40B4-BE49-F238E27FC236}">
                <a16:creationId xmlns:a16="http://schemas.microsoft.com/office/drawing/2014/main"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p>
        </p:txBody>
      </p:sp>
      <p:sp>
        <p:nvSpPr>
          <p:cNvPr id="20" name="Shape 4487">
            <a:extLst>
              <a:ext uri="{FF2B5EF4-FFF2-40B4-BE49-F238E27FC236}">
                <a16:creationId xmlns:a16="http://schemas.microsoft.com/office/drawing/2014/main"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p>
        </p:txBody>
      </p:sp>
      <p:sp>
        <p:nvSpPr>
          <p:cNvPr id="21" name="Right Triangle 20">
            <a:extLst>
              <a:ext uri="{FF2B5EF4-FFF2-40B4-BE49-F238E27FC236}">
                <a16:creationId xmlns:a16="http://schemas.microsoft.com/office/drawing/2014/main" id="{FDDD2B84-3CB9-4567-8C91-C538E8A1C89F}"/>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2" name="Straight Connector 21">
            <a:extLst>
              <a:ext uri="{FF2B5EF4-FFF2-40B4-BE49-F238E27FC236}">
                <a16:creationId xmlns:a16="http://schemas.microsoft.com/office/drawing/2014/main" id="{34EF3020-1476-41B1-9FE7-B476A25C53D3}"/>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a:cxnSpLocks/>
          </p:cNvCxnSpPr>
          <p:nvPr userDrawn="1"/>
        </p:nvCxnSpPr>
        <p:spPr>
          <a:xfrm flipV="1">
            <a:off x="9004300" y="5027060"/>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Hexagon 15">
            <a:extLst>
              <a:ext uri="{FF2B5EF4-FFF2-40B4-BE49-F238E27FC236}">
                <a16:creationId xmlns:a16="http://schemas.microsoft.com/office/drawing/2014/main" id="{B4069A14-11B4-8644-B994-2EDAD760234F}"/>
              </a:ext>
            </a:extLst>
          </p:cNvPr>
          <p:cNvSpPr/>
          <p:nvPr userDrawn="1"/>
        </p:nvSpPr>
        <p:spPr>
          <a:xfrm rot="5400000">
            <a:off x="1317655" y="1214736"/>
            <a:ext cx="5137090" cy="442852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Hexagon 16" descr="Solid dark colored hexagon in the middle of image accent">
            <a:extLst>
              <a:ext uri="{FF2B5EF4-FFF2-40B4-BE49-F238E27FC236}">
                <a16:creationId xmlns:a16="http://schemas.microsoft.com/office/drawing/2014/main" id="{077D9907-7CD8-E44B-A12F-4508FDF969DC}"/>
              </a:ext>
            </a:extLst>
          </p:cNvPr>
          <p:cNvSpPr/>
          <p:nvPr userDrawn="1"/>
        </p:nvSpPr>
        <p:spPr>
          <a:xfrm rot="16200000">
            <a:off x="2679702" y="2388914"/>
            <a:ext cx="2412998" cy="208017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8" name="Picture 17">
            <a:extLst>
              <a:ext uri="{FF2B5EF4-FFF2-40B4-BE49-F238E27FC236}">
                <a16:creationId xmlns:a16="http://schemas.microsoft.com/office/drawing/2014/main" id="{147E3A88-870F-E94F-9C67-6022AC00B132}"/>
              </a:ext>
            </a:extLst>
          </p:cNvPr>
          <p:cNvPicPr>
            <a:picLocks noChangeAspect="1"/>
          </p:cNvPicPr>
          <p:nvPr userDrawn="1"/>
        </p:nvPicPr>
        <p:blipFill>
          <a:blip r:embed="rId2"/>
          <a:stretch>
            <a:fillRect/>
          </a:stretch>
        </p:blipFill>
        <p:spPr>
          <a:xfrm>
            <a:off x="3320605" y="2711310"/>
            <a:ext cx="1131191" cy="1435377"/>
          </a:xfrm>
          <a:prstGeom prst="rect">
            <a:avLst/>
          </a:prstGeom>
        </p:spPr>
      </p:pic>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1821022"/>
            <a:ext cx="4853573" cy="1616252"/>
          </a:xfrm>
          <a:prstGeom prst="rect">
            <a:avLst/>
          </a:prstGeom>
        </p:spPr>
        <p:txBody>
          <a:bodyPr anchor="b">
            <a:normAutofit/>
          </a:bodyPr>
          <a:lstStyle>
            <a:lvl1pPr algn="l">
              <a:defRPr sz="4300" b="1">
                <a:solidFill>
                  <a:schemeClr val="accent1"/>
                </a:solidFill>
              </a:defRPr>
            </a:lvl1pPr>
          </a:lstStyle>
          <a:p>
            <a:r>
              <a:rPr lang="en-IN" dirty="0"/>
              <a:t>Click To Edit Master Title Style</a:t>
            </a:r>
            <a:endParaRPr lang="en-US" dirty="0"/>
          </a:p>
        </p:txBody>
      </p:sp>
      <p:sp>
        <p:nvSpPr>
          <p:cNvPr id="25" name="Footer Placeholder 4">
            <a:extLst>
              <a:ext uri="{FF2B5EF4-FFF2-40B4-BE49-F238E27FC236}">
                <a16:creationId xmlns:a16="http://schemas.microsoft.com/office/drawing/2014/main" id="{DF57D847-000D-6048-A42E-73B7380420D0}"/>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r>
              <a:rPr lang="en-US" dirty="0"/>
              <a:t>© </a:t>
            </a:r>
            <a:r>
              <a:rPr lang="en-IN" dirty="0"/>
              <a:t>Disability Rights New York</a:t>
            </a:r>
          </a:p>
        </p:txBody>
      </p:sp>
      <p:sp>
        <p:nvSpPr>
          <p:cNvPr id="26" name="Slide Number Placeholder 2">
            <a:extLst>
              <a:ext uri="{FF2B5EF4-FFF2-40B4-BE49-F238E27FC236}">
                <a16:creationId xmlns:a16="http://schemas.microsoft.com/office/drawing/2014/main" id="{29730136-9770-7F46-8BC7-77BA9315F302}"/>
              </a:ext>
            </a:extLst>
          </p:cNvPr>
          <p:cNvSpPr>
            <a:spLocks noGrp="1"/>
          </p:cNvSpPr>
          <p:nvPr>
            <p:ph type="sldNum" sz="quarter" idx="19"/>
          </p:nvPr>
        </p:nvSpPr>
        <p:spPr>
          <a:xfrm>
            <a:off x="11146971" y="6356350"/>
            <a:ext cx="740227" cy="365125"/>
          </a:xfrm>
        </p:spPr>
        <p:txBody>
          <a:bodyPr/>
          <a:lstStyle/>
          <a:p>
            <a:fld id="{8699F50C-BE38-4BD0-BA84-9B090E1F2B9B}" type="slidenum">
              <a:rPr lang="en-IN" smtClean="0"/>
              <a:t>‹#›</a:t>
            </a:fld>
            <a:endParaRPr lang="en-IN" dirty="0"/>
          </a:p>
        </p:txBody>
      </p:sp>
      <p:pic>
        <p:nvPicPr>
          <p:cNvPr id="29" name="Picture 28">
            <a:hlinkClick r:id="rId3"/>
            <a:extLst>
              <a:ext uri="{FF2B5EF4-FFF2-40B4-BE49-F238E27FC236}">
                <a16:creationId xmlns:a16="http://schemas.microsoft.com/office/drawing/2014/main" id="{5A72DDF6-280C-5A4D-8A5B-B25ADD15C00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35826" y="5356635"/>
            <a:ext cx="457200" cy="457200"/>
          </a:xfrm>
          <a:prstGeom prst="rect">
            <a:avLst/>
          </a:prstGeom>
        </p:spPr>
      </p:pic>
      <p:pic>
        <p:nvPicPr>
          <p:cNvPr id="33" name="Picture 32">
            <a:hlinkClick r:id="rId5"/>
            <a:extLst>
              <a:ext uri="{FF2B5EF4-FFF2-40B4-BE49-F238E27FC236}">
                <a16:creationId xmlns:a16="http://schemas.microsoft.com/office/drawing/2014/main" id="{B43E0A46-9E4D-DD4E-9469-4E367D705C1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545819" y="5350861"/>
            <a:ext cx="457200" cy="457200"/>
          </a:xfrm>
          <a:prstGeom prst="rect">
            <a:avLst/>
          </a:prstGeom>
        </p:spPr>
      </p:pic>
      <p:pic>
        <p:nvPicPr>
          <p:cNvPr id="34" name="Picture 33">
            <a:hlinkClick r:id="rId7"/>
            <a:extLst>
              <a:ext uri="{FF2B5EF4-FFF2-40B4-BE49-F238E27FC236}">
                <a16:creationId xmlns:a16="http://schemas.microsoft.com/office/drawing/2014/main" id="{595460C8-9557-7E42-A16F-927C5B9A94F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960057" y="5358410"/>
            <a:ext cx="457200" cy="457200"/>
          </a:xfrm>
          <a:prstGeom prst="rect">
            <a:avLst/>
          </a:prstGeom>
        </p:spPr>
      </p:pic>
      <p:pic>
        <p:nvPicPr>
          <p:cNvPr id="35" name="Picture 34">
            <a:hlinkClick r:id="rId9"/>
            <a:extLst>
              <a:ext uri="{FF2B5EF4-FFF2-40B4-BE49-F238E27FC236}">
                <a16:creationId xmlns:a16="http://schemas.microsoft.com/office/drawing/2014/main" id="{93DA4767-240D-DA45-8232-A2CC1484917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378631" y="5358410"/>
            <a:ext cx="457200" cy="457200"/>
          </a:xfrm>
          <a:prstGeom prst="rect">
            <a:avLst/>
          </a:prstGeom>
        </p:spPr>
      </p:pic>
    </p:spTree>
    <p:extLst>
      <p:ext uri="{BB962C8B-B14F-4D97-AF65-F5344CB8AC3E}">
        <p14:creationId xmlns:p14="http://schemas.microsoft.com/office/powerpoint/2010/main" val="383905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B16155-303B-403D-8B49-D4CEE47D6863}"/>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r>
              <a:rPr lang="en-US" dirty="0"/>
              <a:t>© </a:t>
            </a:r>
            <a:r>
              <a:rPr lang="en-IN" dirty="0"/>
              <a:t>Disability Rights New York</a:t>
            </a:r>
          </a:p>
        </p:txBody>
      </p:sp>
      <p:sp>
        <p:nvSpPr>
          <p:cNvPr id="6" name="Slide Number Placeholder 5">
            <a:extLst>
              <a:ext uri="{FF2B5EF4-FFF2-40B4-BE49-F238E27FC236}">
                <a16:creationId xmlns:a16="http://schemas.microsoft.com/office/drawing/2014/main" id="{6B915EF5-4ABE-4759-AC09-679CD6083A55}"/>
              </a:ext>
            </a:extLst>
          </p:cNvPr>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defRPr>
            </a:lvl1pPr>
          </a:lstStyle>
          <a:p>
            <a:fld id="{8699F50C-BE38-4BD0-BA84-9B090E1F2B9B}" type="slidenum">
              <a:rPr lang="en-IN" smtClean="0"/>
              <a:pPr/>
              <a:t>‹#›</a:t>
            </a:fld>
            <a:endParaRPr lang="en-IN" dirty="0"/>
          </a:p>
        </p:txBody>
      </p:sp>
      <p:sp>
        <p:nvSpPr>
          <p:cNvPr id="9" name="Title Placeholder 8">
            <a:extLst>
              <a:ext uri="{FF2B5EF4-FFF2-40B4-BE49-F238E27FC236}">
                <a16:creationId xmlns:a16="http://schemas.microsoft.com/office/drawing/2014/main" id="{AA2D2B61-D240-024D-AD60-4162EF1528B9}"/>
              </a:ext>
            </a:extLst>
          </p:cNvPr>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r>
              <a:rPr lang="en-US"/>
              <a:t>Click to edit Master title style</a:t>
            </a:r>
            <a:endParaRPr lang="en-US" dirty="0"/>
          </a:p>
        </p:txBody>
      </p:sp>
    </p:spTree>
    <p:extLst>
      <p:ext uri="{BB962C8B-B14F-4D97-AF65-F5344CB8AC3E}">
        <p14:creationId xmlns:p14="http://schemas.microsoft.com/office/powerpoint/2010/main" val="15648850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5" r:id="rId3"/>
    <p:sldLayoutId id="2147483706" r:id="rId4"/>
    <p:sldLayoutId id="2147483708" r:id="rId5"/>
    <p:sldLayoutId id="2147483704" r:id="rId6"/>
    <p:sldLayoutId id="2147483689" r:id="rId7"/>
    <p:sldLayoutId id="2147483668" r:id="rId8"/>
    <p:sldLayoutId id="2147483707" r:id="rId9"/>
    <p:sldLayoutId id="2147483710" r:id="rId10"/>
    <p:sldLayoutId id="2147483711" r:id="rId11"/>
    <p:sldLayoutId id="2147483712" r:id="rId12"/>
    <p:sldLayoutId id="2147483713" r:id="rId13"/>
    <p:sldLayoutId id="2147483714" r:id="rId14"/>
    <p:sldLayoutId id="2147483692" r:id="rId15"/>
    <p:sldLayoutId id="2147483697" r:id="rId16"/>
    <p:sldLayoutId id="2147483674"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smlr.rutgers.edu/sites/default/files/schur_kruse_disability_electorate_projections.pdf"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mailto:Helen.Hellmuth@drny.org"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absenteeballot.elections.ny.gov/"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A0F71-1C40-F44F-82B8-2B778CA48C32}"/>
              </a:ext>
            </a:extLst>
          </p:cNvPr>
          <p:cNvSpPr>
            <a:spLocks noGrp="1"/>
          </p:cNvSpPr>
          <p:nvPr>
            <p:ph type="ctrTitle"/>
          </p:nvPr>
        </p:nvSpPr>
        <p:spPr/>
        <p:txBody>
          <a:bodyPr>
            <a:normAutofit/>
          </a:bodyPr>
          <a:lstStyle/>
          <a:p>
            <a:r>
              <a:rPr lang="en-US" sz="5000" dirty="0"/>
              <a:t>VOTING</a:t>
            </a:r>
          </a:p>
        </p:txBody>
      </p:sp>
      <p:sp>
        <p:nvSpPr>
          <p:cNvPr id="3" name="Subtitle 2">
            <a:extLst>
              <a:ext uri="{FF2B5EF4-FFF2-40B4-BE49-F238E27FC236}">
                <a16:creationId xmlns:a16="http://schemas.microsoft.com/office/drawing/2014/main" id="{B960BD55-8BDF-2C43-A4C6-25AAE90E1446}"/>
              </a:ext>
            </a:extLst>
          </p:cNvPr>
          <p:cNvSpPr>
            <a:spLocks noGrp="1"/>
          </p:cNvSpPr>
          <p:nvPr>
            <p:ph type="subTitle" idx="1"/>
          </p:nvPr>
        </p:nvSpPr>
        <p:spPr>
          <a:xfrm>
            <a:off x="6388235" y="3622336"/>
            <a:ext cx="4854339" cy="1734191"/>
          </a:xfrm>
        </p:spPr>
        <p:txBody>
          <a:bodyPr/>
          <a:lstStyle/>
          <a:p>
            <a:r>
              <a:rPr lang="en-US" dirty="0">
                <a:solidFill>
                  <a:schemeClr val="accent2"/>
                </a:solidFill>
              </a:rPr>
              <a:t>(Almost) </a:t>
            </a:r>
            <a:r>
              <a:rPr lang="en-US" dirty="0"/>
              <a:t>Everything You Need to Know</a:t>
            </a:r>
          </a:p>
        </p:txBody>
      </p:sp>
      <p:sp>
        <p:nvSpPr>
          <p:cNvPr id="4" name="Footer Placeholder 3">
            <a:extLst>
              <a:ext uri="{FF2B5EF4-FFF2-40B4-BE49-F238E27FC236}">
                <a16:creationId xmlns:a16="http://schemas.microsoft.com/office/drawing/2014/main" id="{05272EC8-687F-0342-9755-FD5BB8EFD158}"/>
              </a:ext>
            </a:extLst>
          </p:cNvPr>
          <p:cNvSpPr>
            <a:spLocks noGrp="1"/>
          </p:cNvSpPr>
          <p:nvPr>
            <p:ph type="ftr" sz="quarter" idx="3"/>
          </p:nvPr>
        </p:nvSpPr>
        <p:spPr>
          <a:xfrm>
            <a:off x="338530" y="6356350"/>
            <a:ext cx="9954332" cy="255465"/>
          </a:xfrm>
        </p:spPr>
        <p:txBody>
          <a:bodyPr/>
          <a:lstStyle/>
          <a:p>
            <a:r>
              <a:rPr lang="en-US" dirty="0"/>
              <a:t>© </a:t>
            </a:r>
            <a:r>
              <a:rPr lang="en-IN" dirty="0"/>
              <a:t>Disability Rights New York</a:t>
            </a:r>
          </a:p>
        </p:txBody>
      </p:sp>
      <p:sp>
        <p:nvSpPr>
          <p:cNvPr id="5" name="Rectangle 4"/>
          <p:cNvSpPr/>
          <p:nvPr/>
        </p:nvSpPr>
        <p:spPr>
          <a:xfrm>
            <a:off x="10292862" y="6220178"/>
            <a:ext cx="1628205" cy="391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9942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B7C8D7-6935-1E41-9729-EAA4720390F7}"/>
              </a:ext>
            </a:extLst>
          </p:cNvPr>
          <p:cNvSpPr>
            <a:spLocks noGrp="1"/>
          </p:cNvSpPr>
          <p:nvPr>
            <p:ph idx="1"/>
          </p:nvPr>
        </p:nvSpPr>
        <p:spPr>
          <a:xfrm>
            <a:off x="531378" y="2150077"/>
            <a:ext cx="10967202" cy="4005114"/>
          </a:xfrm>
        </p:spPr>
        <p:txBody>
          <a:bodyPr/>
          <a:lstStyle/>
          <a:p>
            <a:r>
              <a:rPr lang="en-US" sz="3600" u="sng" dirty="0">
                <a:cs typeface="Arial" panose="020B0604020202020204" pitchFamily="34" charset="0"/>
              </a:rPr>
              <a:t>https://voterlookup.elections.ny.gov/ </a:t>
            </a:r>
          </a:p>
          <a:p>
            <a:r>
              <a:rPr lang="en-US" sz="3000" dirty="0"/>
              <a:t>General Election: </a:t>
            </a:r>
            <a:r>
              <a:rPr lang="en-US" sz="3000" b="1" dirty="0"/>
              <a:t>November 7, 2023</a:t>
            </a:r>
          </a:p>
          <a:p>
            <a:r>
              <a:rPr lang="en-US" sz="3000" dirty="0"/>
              <a:t>Polls Open: 6AM – 9PM  </a:t>
            </a:r>
          </a:p>
        </p:txBody>
      </p:sp>
      <p:sp>
        <p:nvSpPr>
          <p:cNvPr id="4" name="Title 3">
            <a:extLst>
              <a:ext uri="{FF2B5EF4-FFF2-40B4-BE49-F238E27FC236}">
                <a16:creationId xmlns:a16="http://schemas.microsoft.com/office/drawing/2014/main" id="{8515C7FD-052D-C248-92D9-B466BD8BA114}"/>
              </a:ext>
            </a:extLst>
          </p:cNvPr>
          <p:cNvSpPr>
            <a:spLocks noGrp="1"/>
          </p:cNvSpPr>
          <p:nvPr>
            <p:ph type="title"/>
          </p:nvPr>
        </p:nvSpPr>
        <p:spPr>
          <a:xfrm>
            <a:off x="531378" y="715108"/>
            <a:ext cx="10615593" cy="1142083"/>
          </a:xfrm>
        </p:spPr>
        <p:txBody>
          <a:bodyPr/>
          <a:lstStyle/>
          <a:p>
            <a:pPr algn="ctr"/>
            <a:r>
              <a:rPr lang="en-US" dirty="0">
                <a:solidFill>
                  <a:schemeClr val="accent2"/>
                </a:solidFill>
              </a:rPr>
              <a:t>3) Election Day</a:t>
            </a:r>
          </a:p>
        </p:txBody>
      </p:sp>
      <p:sp>
        <p:nvSpPr>
          <p:cNvPr id="6" name="Footer Placeholder 5">
            <a:extLst>
              <a:ext uri="{FF2B5EF4-FFF2-40B4-BE49-F238E27FC236}">
                <a16:creationId xmlns:a16="http://schemas.microsoft.com/office/drawing/2014/main" id="{90DAA847-1D8F-F243-AE7A-7987980D4052}"/>
              </a:ext>
            </a:extLst>
          </p:cNvPr>
          <p:cNvSpPr>
            <a:spLocks noGrp="1"/>
          </p:cNvSpPr>
          <p:nvPr>
            <p:ph type="ftr" sz="quarter" idx="14"/>
          </p:nvPr>
        </p:nvSpPr>
        <p:spPr/>
        <p:txBody>
          <a:bodyPr/>
          <a:lstStyle/>
          <a:p>
            <a:r>
              <a:rPr lang="en-US"/>
              <a:t>© </a:t>
            </a:r>
            <a:r>
              <a:rPr lang="en-IN"/>
              <a:t>Disability Rights New York</a:t>
            </a:r>
            <a:endParaRPr lang="en-IN" dirty="0"/>
          </a:p>
        </p:txBody>
      </p:sp>
      <p:sp>
        <p:nvSpPr>
          <p:cNvPr id="7" name="Slide Number Placeholder 6">
            <a:extLst>
              <a:ext uri="{FF2B5EF4-FFF2-40B4-BE49-F238E27FC236}">
                <a16:creationId xmlns:a16="http://schemas.microsoft.com/office/drawing/2014/main" id="{3CDCDBD8-4257-4846-AAB1-9C5D8C3F2935}"/>
              </a:ext>
            </a:extLst>
          </p:cNvPr>
          <p:cNvSpPr>
            <a:spLocks noGrp="1"/>
          </p:cNvSpPr>
          <p:nvPr>
            <p:ph type="sldNum" sz="quarter" idx="15"/>
          </p:nvPr>
        </p:nvSpPr>
        <p:spPr/>
        <p:txBody>
          <a:bodyPr/>
          <a:lstStyle/>
          <a:p>
            <a:fld id="{8699F50C-BE38-4BD0-BA84-9B090E1F2B9B}" type="slidenum">
              <a:rPr lang="en-IN" smtClean="0"/>
              <a:t>10</a:t>
            </a:fld>
            <a:endParaRPr lang="en-IN" dirty="0"/>
          </a:p>
        </p:txBody>
      </p:sp>
    </p:spTree>
    <p:extLst>
      <p:ext uri="{BB962C8B-B14F-4D97-AF65-F5344CB8AC3E}">
        <p14:creationId xmlns:p14="http://schemas.microsoft.com/office/powerpoint/2010/main" val="1821283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DCDBD8-4257-4846-AAB1-9C5D8C3F2935}"/>
              </a:ext>
            </a:extLst>
          </p:cNvPr>
          <p:cNvSpPr>
            <a:spLocks noGrp="1"/>
          </p:cNvSpPr>
          <p:nvPr>
            <p:ph type="sldNum" sz="quarter" idx="15"/>
          </p:nvPr>
        </p:nvSpPr>
        <p:spPr/>
        <p:txBody>
          <a:bodyPr/>
          <a:lstStyle/>
          <a:p>
            <a:fld id="{8699F50C-BE38-4BD0-BA84-9B090E1F2B9B}" type="slidenum">
              <a:rPr lang="en-IN" smtClean="0"/>
              <a:t>11</a:t>
            </a:fld>
            <a:endParaRPr lang="en-IN" dirty="0"/>
          </a:p>
        </p:txBody>
      </p:sp>
      <p:sp>
        <p:nvSpPr>
          <p:cNvPr id="3" name="Rectangle 2"/>
          <p:cNvSpPr/>
          <p:nvPr/>
        </p:nvSpPr>
        <p:spPr>
          <a:xfrm>
            <a:off x="2088680" y="135480"/>
            <a:ext cx="7380166" cy="784830"/>
          </a:xfrm>
          <a:prstGeom prst="rect">
            <a:avLst/>
          </a:prstGeom>
          <a:solidFill>
            <a:schemeClr val="accent6"/>
          </a:solidFill>
          <a:ln>
            <a:solidFill>
              <a:schemeClr val="accent6"/>
            </a:solidFill>
          </a:ln>
        </p:spPr>
        <p:txBody>
          <a:bodyPr wrap="square">
            <a:spAutoFit/>
          </a:bodyPr>
          <a:lstStyle/>
          <a:p>
            <a:r>
              <a:rPr lang="en-US" sz="4500" b="1" dirty="0">
                <a:solidFill>
                  <a:schemeClr val="accent2"/>
                </a:solidFill>
              </a:rPr>
              <a:t>VoterLookup.Elections.NY.gov</a:t>
            </a:r>
            <a:endParaRPr lang="en-US" sz="4500" b="1" dirty="0"/>
          </a:p>
        </p:txBody>
      </p:sp>
      <p:pic>
        <p:nvPicPr>
          <p:cNvPr id="5" name="Content Placeholder 4">
            <a:extLst>
              <a:ext uri="{FF2B5EF4-FFF2-40B4-BE49-F238E27FC236}">
                <a16:creationId xmlns:a16="http://schemas.microsoft.com/office/drawing/2014/main" id="{5D295925-DCCD-4324-B942-C08FC79D742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62629" y="920310"/>
            <a:ext cx="8232268" cy="5801165"/>
          </a:xfrm>
          <a:solidFill>
            <a:schemeClr val="accent2">
              <a:lumMod val="20000"/>
              <a:lumOff val="80000"/>
            </a:schemeClr>
          </a:solidFill>
        </p:spPr>
      </p:pic>
    </p:spTree>
    <p:extLst>
      <p:ext uri="{BB962C8B-B14F-4D97-AF65-F5344CB8AC3E}">
        <p14:creationId xmlns:p14="http://schemas.microsoft.com/office/powerpoint/2010/main" val="270244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4"/>
          </p:nvPr>
        </p:nvSpPr>
        <p:spPr/>
        <p:txBody>
          <a:bodyPr/>
          <a:lstStyle/>
          <a:p>
            <a:r>
              <a:rPr lang="en-US"/>
              <a:t>© </a:t>
            </a:r>
            <a:r>
              <a:rPr lang="en-IN"/>
              <a:t>Disability Rights New York</a:t>
            </a:r>
            <a:endParaRPr lang="en-IN" dirty="0"/>
          </a:p>
        </p:txBody>
      </p:sp>
      <p:sp>
        <p:nvSpPr>
          <p:cNvPr id="7" name="Slide Number Placeholder 6"/>
          <p:cNvSpPr>
            <a:spLocks noGrp="1"/>
          </p:cNvSpPr>
          <p:nvPr>
            <p:ph type="sldNum" sz="quarter" idx="15"/>
          </p:nvPr>
        </p:nvSpPr>
        <p:spPr/>
        <p:txBody>
          <a:bodyPr/>
          <a:lstStyle/>
          <a:p>
            <a:fld id="{8699F50C-BE38-4BD0-BA84-9B090E1F2B9B}" type="slidenum">
              <a:rPr lang="en-IN" smtClean="0"/>
              <a:t>12</a:t>
            </a:fld>
            <a:endParaRPr lang="en-IN" dirty="0"/>
          </a:p>
        </p:txBody>
      </p:sp>
      <p:pic>
        <p:nvPicPr>
          <p:cNvPr id="9" name="Picture 8"/>
          <p:cNvPicPr>
            <a:picLocks noChangeAspect="1"/>
          </p:cNvPicPr>
          <p:nvPr/>
        </p:nvPicPr>
        <p:blipFill>
          <a:blip r:embed="rId2"/>
          <a:stretch>
            <a:fillRect/>
          </a:stretch>
        </p:blipFill>
        <p:spPr>
          <a:xfrm>
            <a:off x="364039" y="2429202"/>
            <a:ext cx="4710531" cy="1628693"/>
          </a:xfrm>
          <a:prstGeom prst="rect">
            <a:avLst/>
          </a:prstGeom>
        </p:spPr>
      </p:pic>
      <p:pic>
        <p:nvPicPr>
          <p:cNvPr id="10" name="Picture 9"/>
          <p:cNvPicPr>
            <a:picLocks noChangeAspect="1"/>
          </p:cNvPicPr>
          <p:nvPr/>
        </p:nvPicPr>
        <p:blipFill>
          <a:blip r:embed="rId3"/>
          <a:stretch>
            <a:fillRect/>
          </a:stretch>
        </p:blipFill>
        <p:spPr>
          <a:xfrm>
            <a:off x="5074570" y="2429285"/>
            <a:ext cx="6948093" cy="1628610"/>
          </a:xfrm>
          <a:prstGeom prst="rect">
            <a:avLst/>
          </a:prstGeom>
        </p:spPr>
      </p:pic>
      <p:pic>
        <p:nvPicPr>
          <p:cNvPr id="11" name="Picture 10"/>
          <p:cNvPicPr>
            <a:picLocks noChangeAspect="1"/>
          </p:cNvPicPr>
          <p:nvPr/>
        </p:nvPicPr>
        <p:blipFill>
          <a:blip r:embed="rId4"/>
          <a:stretch>
            <a:fillRect/>
          </a:stretch>
        </p:blipFill>
        <p:spPr>
          <a:xfrm>
            <a:off x="1673532" y="4057895"/>
            <a:ext cx="3343275" cy="1857375"/>
          </a:xfrm>
          <a:prstGeom prst="rect">
            <a:avLst/>
          </a:prstGeom>
        </p:spPr>
      </p:pic>
      <p:pic>
        <p:nvPicPr>
          <p:cNvPr id="12" name="Picture 11"/>
          <p:cNvPicPr>
            <a:picLocks noChangeAspect="1"/>
          </p:cNvPicPr>
          <p:nvPr/>
        </p:nvPicPr>
        <p:blipFill>
          <a:blip r:embed="rId5"/>
          <a:stretch>
            <a:fillRect/>
          </a:stretch>
        </p:blipFill>
        <p:spPr>
          <a:xfrm>
            <a:off x="5016807" y="4095995"/>
            <a:ext cx="6810375" cy="1781175"/>
          </a:xfrm>
          <a:prstGeom prst="rect">
            <a:avLst/>
          </a:prstGeom>
        </p:spPr>
      </p:pic>
      <p:sp>
        <p:nvSpPr>
          <p:cNvPr id="13" name="Rectangle 12"/>
          <p:cNvSpPr/>
          <p:nvPr/>
        </p:nvSpPr>
        <p:spPr>
          <a:xfrm>
            <a:off x="6478980" y="3243590"/>
            <a:ext cx="1507067" cy="25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608667" y="3314299"/>
            <a:ext cx="3014133" cy="2434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465780" y="1210355"/>
            <a:ext cx="8026400" cy="784830"/>
          </a:xfrm>
          <a:prstGeom prst="rect">
            <a:avLst/>
          </a:prstGeom>
        </p:spPr>
        <p:txBody>
          <a:bodyPr wrap="square">
            <a:spAutoFit/>
          </a:bodyPr>
          <a:lstStyle/>
          <a:p>
            <a:r>
              <a:rPr lang="en-US" sz="4500" b="1" dirty="0">
                <a:solidFill>
                  <a:schemeClr val="accent2"/>
                </a:solidFill>
              </a:rPr>
              <a:t>VoterLookup.Elections.NY.gov</a:t>
            </a:r>
            <a:endParaRPr lang="en-US" sz="4500" b="1" dirty="0"/>
          </a:p>
        </p:txBody>
      </p:sp>
    </p:spTree>
    <p:extLst>
      <p:ext uri="{BB962C8B-B14F-4D97-AF65-F5344CB8AC3E}">
        <p14:creationId xmlns:p14="http://schemas.microsoft.com/office/powerpoint/2010/main" val="163028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15C7FD-052D-C248-92D9-B466BD8BA114}"/>
              </a:ext>
            </a:extLst>
          </p:cNvPr>
          <p:cNvSpPr>
            <a:spLocks noGrp="1"/>
          </p:cNvSpPr>
          <p:nvPr>
            <p:ph type="title"/>
          </p:nvPr>
        </p:nvSpPr>
        <p:spPr>
          <a:xfrm>
            <a:off x="1001521" y="801306"/>
            <a:ext cx="10557296" cy="1142083"/>
          </a:xfrm>
        </p:spPr>
        <p:txBody>
          <a:bodyPr/>
          <a:lstStyle/>
          <a:p>
            <a:pPr algn="ctr"/>
            <a:r>
              <a:rPr lang="en-US" dirty="0">
                <a:solidFill>
                  <a:schemeClr val="accent2"/>
                </a:solidFill>
              </a:rPr>
              <a:t>STEP 1: CHECK-IN TABLE</a:t>
            </a:r>
          </a:p>
        </p:txBody>
      </p:sp>
      <p:sp>
        <p:nvSpPr>
          <p:cNvPr id="6" name="Footer Placeholder 5">
            <a:extLst>
              <a:ext uri="{FF2B5EF4-FFF2-40B4-BE49-F238E27FC236}">
                <a16:creationId xmlns:a16="http://schemas.microsoft.com/office/drawing/2014/main" id="{90DAA847-1D8F-F243-AE7A-7987980D4052}"/>
              </a:ext>
            </a:extLst>
          </p:cNvPr>
          <p:cNvSpPr>
            <a:spLocks noGrp="1"/>
          </p:cNvSpPr>
          <p:nvPr>
            <p:ph type="ftr" sz="quarter" idx="14"/>
          </p:nvPr>
        </p:nvSpPr>
        <p:spPr/>
        <p:txBody>
          <a:bodyPr/>
          <a:lstStyle/>
          <a:p>
            <a:r>
              <a:rPr lang="en-US"/>
              <a:t>© </a:t>
            </a:r>
            <a:r>
              <a:rPr lang="en-IN"/>
              <a:t>Disability Rights New York</a:t>
            </a:r>
            <a:endParaRPr lang="en-IN" dirty="0"/>
          </a:p>
        </p:txBody>
      </p:sp>
      <p:sp>
        <p:nvSpPr>
          <p:cNvPr id="7" name="Slide Number Placeholder 6">
            <a:extLst>
              <a:ext uri="{FF2B5EF4-FFF2-40B4-BE49-F238E27FC236}">
                <a16:creationId xmlns:a16="http://schemas.microsoft.com/office/drawing/2014/main" id="{3CDCDBD8-4257-4846-AAB1-9C5D8C3F2935}"/>
              </a:ext>
            </a:extLst>
          </p:cNvPr>
          <p:cNvSpPr>
            <a:spLocks noGrp="1"/>
          </p:cNvSpPr>
          <p:nvPr>
            <p:ph type="sldNum" sz="quarter" idx="15"/>
          </p:nvPr>
        </p:nvSpPr>
        <p:spPr/>
        <p:txBody>
          <a:bodyPr/>
          <a:lstStyle/>
          <a:p>
            <a:fld id="{8699F50C-BE38-4BD0-BA84-9B090E1F2B9B}" type="slidenum">
              <a:rPr lang="en-IN" smtClean="0"/>
              <a:t>13</a:t>
            </a:fld>
            <a:endParaRPr lang="en-IN" dirty="0"/>
          </a:p>
        </p:txBody>
      </p:sp>
      <p:sp>
        <p:nvSpPr>
          <p:cNvPr id="12" name="Content Placeholder 1">
            <a:extLst>
              <a:ext uri="{FF2B5EF4-FFF2-40B4-BE49-F238E27FC236}">
                <a16:creationId xmlns:a16="http://schemas.microsoft.com/office/drawing/2014/main" id="{EAB7C8D7-6935-1E41-9729-EAA4720390F7}"/>
              </a:ext>
            </a:extLst>
          </p:cNvPr>
          <p:cNvSpPr>
            <a:spLocks noGrp="1"/>
          </p:cNvSpPr>
          <p:nvPr>
            <p:ph idx="1"/>
          </p:nvPr>
        </p:nvSpPr>
        <p:spPr>
          <a:xfrm>
            <a:off x="531378" y="2150077"/>
            <a:ext cx="6326622" cy="4005114"/>
          </a:xfrm>
        </p:spPr>
        <p:txBody>
          <a:bodyPr/>
          <a:lstStyle/>
          <a:p>
            <a:r>
              <a:rPr lang="en-US" sz="3600" dirty="0">
                <a:cs typeface="Arial" panose="020B0604020202020204" pitchFamily="34" charset="0"/>
              </a:rPr>
              <a:t>Sign name in poll book </a:t>
            </a:r>
          </a:p>
          <a:p>
            <a:r>
              <a:rPr lang="en-US" sz="3600" dirty="0">
                <a:cs typeface="Arial" panose="020B0604020202020204" pitchFamily="34" charset="0"/>
              </a:rPr>
              <a:t>Pick up your ballot </a:t>
            </a:r>
          </a:p>
          <a:p>
            <a:r>
              <a:rPr lang="en-US" sz="3600" dirty="0">
                <a:cs typeface="Arial" panose="020B0604020202020204" pitchFamily="34" charset="0"/>
              </a:rPr>
              <a:t>Notify poll worker if you need assistance</a:t>
            </a:r>
            <a:endParaRPr lang="en-US" sz="3000" dirty="0"/>
          </a:p>
          <a:p>
            <a:endParaRPr lang="en-US" dirty="0"/>
          </a:p>
        </p:txBody>
      </p:sp>
      <p:pic>
        <p:nvPicPr>
          <p:cNvPr id="13" name="Picture 2" descr="Image result for table polling pl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7557" y="2435647"/>
            <a:ext cx="4571260" cy="342844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84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15C7FD-052D-C248-92D9-B466BD8BA114}"/>
              </a:ext>
            </a:extLst>
          </p:cNvPr>
          <p:cNvSpPr>
            <a:spLocks noGrp="1"/>
          </p:cNvSpPr>
          <p:nvPr>
            <p:ph type="title"/>
          </p:nvPr>
        </p:nvSpPr>
        <p:spPr>
          <a:xfrm>
            <a:off x="1001521" y="801306"/>
            <a:ext cx="10557296" cy="1142083"/>
          </a:xfrm>
        </p:spPr>
        <p:txBody>
          <a:bodyPr/>
          <a:lstStyle/>
          <a:p>
            <a:pPr algn="ctr"/>
            <a:r>
              <a:rPr lang="en-US" dirty="0">
                <a:solidFill>
                  <a:schemeClr val="accent2"/>
                </a:solidFill>
              </a:rPr>
              <a:t>STEP 2: MARK YOUR BALLOT</a:t>
            </a:r>
          </a:p>
        </p:txBody>
      </p:sp>
      <p:sp>
        <p:nvSpPr>
          <p:cNvPr id="6" name="Footer Placeholder 5">
            <a:extLst>
              <a:ext uri="{FF2B5EF4-FFF2-40B4-BE49-F238E27FC236}">
                <a16:creationId xmlns:a16="http://schemas.microsoft.com/office/drawing/2014/main" id="{90DAA847-1D8F-F243-AE7A-7987980D4052}"/>
              </a:ext>
            </a:extLst>
          </p:cNvPr>
          <p:cNvSpPr>
            <a:spLocks noGrp="1"/>
          </p:cNvSpPr>
          <p:nvPr>
            <p:ph type="ftr" sz="quarter" idx="14"/>
          </p:nvPr>
        </p:nvSpPr>
        <p:spPr/>
        <p:txBody>
          <a:bodyPr/>
          <a:lstStyle/>
          <a:p>
            <a:r>
              <a:rPr lang="en-US"/>
              <a:t>© </a:t>
            </a:r>
            <a:r>
              <a:rPr lang="en-IN"/>
              <a:t>Disability Rights New York</a:t>
            </a:r>
            <a:endParaRPr lang="en-IN" dirty="0"/>
          </a:p>
        </p:txBody>
      </p:sp>
      <p:sp>
        <p:nvSpPr>
          <p:cNvPr id="7" name="Slide Number Placeholder 6">
            <a:extLst>
              <a:ext uri="{FF2B5EF4-FFF2-40B4-BE49-F238E27FC236}">
                <a16:creationId xmlns:a16="http://schemas.microsoft.com/office/drawing/2014/main" id="{3CDCDBD8-4257-4846-AAB1-9C5D8C3F2935}"/>
              </a:ext>
            </a:extLst>
          </p:cNvPr>
          <p:cNvSpPr>
            <a:spLocks noGrp="1"/>
          </p:cNvSpPr>
          <p:nvPr>
            <p:ph type="sldNum" sz="quarter" idx="15"/>
          </p:nvPr>
        </p:nvSpPr>
        <p:spPr/>
        <p:txBody>
          <a:bodyPr/>
          <a:lstStyle/>
          <a:p>
            <a:fld id="{8699F50C-BE38-4BD0-BA84-9B090E1F2B9B}" type="slidenum">
              <a:rPr lang="en-IN" smtClean="0"/>
              <a:t>14</a:t>
            </a:fld>
            <a:endParaRPr lang="en-IN" dirty="0"/>
          </a:p>
        </p:txBody>
      </p:sp>
      <p:sp>
        <p:nvSpPr>
          <p:cNvPr id="12" name="Content Placeholder 1">
            <a:extLst>
              <a:ext uri="{FF2B5EF4-FFF2-40B4-BE49-F238E27FC236}">
                <a16:creationId xmlns:a16="http://schemas.microsoft.com/office/drawing/2014/main" id="{EAB7C8D7-6935-1E41-9729-EAA4720390F7}"/>
              </a:ext>
            </a:extLst>
          </p:cNvPr>
          <p:cNvSpPr>
            <a:spLocks noGrp="1"/>
          </p:cNvSpPr>
          <p:nvPr>
            <p:ph idx="1"/>
          </p:nvPr>
        </p:nvSpPr>
        <p:spPr>
          <a:xfrm>
            <a:off x="531378" y="2150077"/>
            <a:ext cx="6326622" cy="4005114"/>
          </a:xfrm>
        </p:spPr>
        <p:txBody>
          <a:bodyPr/>
          <a:lstStyle/>
          <a:p>
            <a:r>
              <a:rPr lang="en-US" sz="3600" dirty="0">
                <a:cs typeface="Arial" panose="020B0604020202020204" pitchFamily="34" charset="0"/>
              </a:rPr>
              <a:t>Carefully read ballot (front and back)</a:t>
            </a:r>
          </a:p>
          <a:p>
            <a:r>
              <a:rPr lang="en-US" sz="3600" dirty="0">
                <a:cs typeface="Arial" panose="020B0604020202020204" pitchFamily="34" charset="0"/>
              </a:rPr>
              <a:t>Mark ballot </a:t>
            </a:r>
          </a:p>
          <a:p>
            <a:r>
              <a:rPr lang="en-US" sz="3600" dirty="0">
                <a:cs typeface="Arial" panose="020B0604020202020204" pitchFamily="34" charset="0"/>
              </a:rPr>
              <a:t>Ask poll worker if you have any questions</a:t>
            </a:r>
            <a:endParaRPr lang="en-US" sz="3000" dirty="0"/>
          </a:p>
          <a:p>
            <a:endParaRPr lang="en-US" dirty="0"/>
          </a:p>
        </p:txBody>
      </p:sp>
      <p:pic>
        <p:nvPicPr>
          <p:cNvPr id="8" name="Picture 7" descr="Two polling booths are shown, with a voter at each one. One booth is tall with a narrow space underneath. The second booth is shorter with wider space underneath. " title="Polling Booth 2 "/>
          <p:cNvPicPr>
            <a:picLocks noChangeAspect="1"/>
          </p:cNvPicPr>
          <p:nvPr/>
        </p:nvPicPr>
        <p:blipFill rotWithShape="1">
          <a:blip r:embed="rId3" cstate="print">
            <a:extLst>
              <a:ext uri="{28A0092B-C50C-407E-A947-70E740481C1C}">
                <a14:useLocalDpi xmlns:a14="http://schemas.microsoft.com/office/drawing/2010/main" val="0"/>
              </a:ext>
            </a:extLst>
          </a:blip>
          <a:srcRect t="7105"/>
          <a:stretch/>
        </p:blipFill>
        <p:spPr>
          <a:xfrm>
            <a:off x="6858000" y="2362169"/>
            <a:ext cx="4579769" cy="3953042"/>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32410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15C7FD-052D-C248-92D9-B466BD8BA114}"/>
              </a:ext>
            </a:extLst>
          </p:cNvPr>
          <p:cNvSpPr>
            <a:spLocks noGrp="1"/>
          </p:cNvSpPr>
          <p:nvPr>
            <p:ph type="title"/>
          </p:nvPr>
        </p:nvSpPr>
        <p:spPr>
          <a:xfrm>
            <a:off x="1001521" y="801306"/>
            <a:ext cx="10557296" cy="1142083"/>
          </a:xfrm>
        </p:spPr>
        <p:txBody>
          <a:bodyPr/>
          <a:lstStyle/>
          <a:p>
            <a:pPr algn="ctr"/>
            <a:r>
              <a:rPr lang="en-US" dirty="0">
                <a:solidFill>
                  <a:schemeClr val="accent2"/>
                </a:solidFill>
              </a:rPr>
              <a:t>Ballot Marking Devices (BMD)</a:t>
            </a:r>
          </a:p>
        </p:txBody>
      </p:sp>
      <p:sp>
        <p:nvSpPr>
          <p:cNvPr id="6" name="Footer Placeholder 5">
            <a:extLst>
              <a:ext uri="{FF2B5EF4-FFF2-40B4-BE49-F238E27FC236}">
                <a16:creationId xmlns:a16="http://schemas.microsoft.com/office/drawing/2014/main" id="{90DAA847-1D8F-F243-AE7A-7987980D4052}"/>
              </a:ext>
            </a:extLst>
          </p:cNvPr>
          <p:cNvSpPr>
            <a:spLocks noGrp="1"/>
          </p:cNvSpPr>
          <p:nvPr>
            <p:ph type="ftr" sz="quarter" idx="14"/>
          </p:nvPr>
        </p:nvSpPr>
        <p:spPr/>
        <p:txBody>
          <a:bodyPr/>
          <a:lstStyle/>
          <a:p>
            <a:r>
              <a:rPr lang="en-US"/>
              <a:t>© </a:t>
            </a:r>
            <a:r>
              <a:rPr lang="en-IN"/>
              <a:t>Disability Rights New York</a:t>
            </a:r>
            <a:endParaRPr lang="en-IN" dirty="0"/>
          </a:p>
        </p:txBody>
      </p:sp>
      <p:sp>
        <p:nvSpPr>
          <p:cNvPr id="7" name="Slide Number Placeholder 6">
            <a:extLst>
              <a:ext uri="{FF2B5EF4-FFF2-40B4-BE49-F238E27FC236}">
                <a16:creationId xmlns:a16="http://schemas.microsoft.com/office/drawing/2014/main" id="{3CDCDBD8-4257-4846-AAB1-9C5D8C3F2935}"/>
              </a:ext>
            </a:extLst>
          </p:cNvPr>
          <p:cNvSpPr>
            <a:spLocks noGrp="1"/>
          </p:cNvSpPr>
          <p:nvPr>
            <p:ph type="sldNum" sz="quarter" idx="15"/>
          </p:nvPr>
        </p:nvSpPr>
        <p:spPr/>
        <p:txBody>
          <a:bodyPr/>
          <a:lstStyle/>
          <a:p>
            <a:fld id="{8699F50C-BE38-4BD0-BA84-9B090E1F2B9B}" type="slidenum">
              <a:rPr lang="en-IN" smtClean="0"/>
              <a:t>15</a:t>
            </a:fld>
            <a:endParaRPr lang="en-IN"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6864" y="2037724"/>
            <a:ext cx="4341953" cy="3256464"/>
          </a:xfrm>
          <a:prstGeom prst="rect">
            <a:avLst/>
          </a:prstGeom>
          <a:ln>
            <a:noFill/>
          </a:ln>
          <a:effectLst>
            <a:softEdge rad="112500"/>
          </a:effectLst>
        </p:spPr>
      </p:pic>
      <p:pic>
        <p:nvPicPr>
          <p:cNvPr id="9" name="Content Placeholder 6"/>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449562" y="1943389"/>
            <a:ext cx="3498963" cy="3445133"/>
          </a:xfrm>
          <a:prstGeom prst="rect">
            <a:avLst/>
          </a:prstGeom>
          <a:ln>
            <a:noFill/>
          </a:ln>
          <a:effectLst>
            <a:softEdge rad="112500"/>
          </a:effectLst>
        </p:spPr>
      </p:pic>
      <p:sp>
        <p:nvSpPr>
          <p:cNvPr id="11" name="TextBox 10"/>
          <p:cNvSpPr txBox="1"/>
          <p:nvPr/>
        </p:nvSpPr>
        <p:spPr>
          <a:xfrm>
            <a:off x="6583681" y="5294188"/>
            <a:ext cx="5608320" cy="769441"/>
          </a:xfrm>
          <a:prstGeom prst="rect">
            <a:avLst/>
          </a:prstGeom>
          <a:noFill/>
        </p:spPr>
        <p:txBody>
          <a:bodyPr wrap="square" rtlCol="0">
            <a:spAutoFit/>
          </a:bodyPr>
          <a:lstStyle/>
          <a:p>
            <a:pPr algn="ctr"/>
            <a:r>
              <a:rPr lang="en-US" sz="2200" b="1" dirty="0"/>
              <a:t>Dominion </a:t>
            </a:r>
            <a:r>
              <a:rPr lang="en-US" sz="2200" b="1" dirty="0" err="1"/>
              <a:t>ImageCast</a:t>
            </a:r>
            <a:r>
              <a:rPr lang="en-US" sz="2200" b="1" dirty="0"/>
              <a:t> (or </a:t>
            </a:r>
            <a:r>
              <a:rPr lang="en-US" sz="2200" b="1" dirty="0" err="1"/>
              <a:t>ImageCast</a:t>
            </a:r>
            <a:r>
              <a:rPr lang="en-US" sz="2200" b="1" dirty="0"/>
              <a:t> Evolution)</a:t>
            </a:r>
          </a:p>
          <a:p>
            <a:pPr algn="ctr"/>
            <a:r>
              <a:rPr lang="en-US" sz="2200" dirty="0"/>
              <a:t>All other counties</a:t>
            </a:r>
          </a:p>
        </p:txBody>
      </p:sp>
      <p:sp>
        <p:nvSpPr>
          <p:cNvPr id="10" name="TextBox 9"/>
          <p:cNvSpPr txBox="1"/>
          <p:nvPr/>
        </p:nvSpPr>
        <p:spPr>
          <a:xfrm>
            <a:off x="1001521" y="5294188"/>
            <a:ext cx="4395047" cy="1107996"/>
          </a:xfrm>
          <a:prstGeom prst="rect">
            <a:avLst/>
          </a:prstGeom>
          <a:noFill/>
        </p:spPr>
        <p:txBody>
          <a:bodyPr wrap="square" rtlCol="0">
            <a:spAutoFit/>
          </a:bodyPr>
          <a:lstStyle/>
          <a:p>
            <a:pPr algn="ctr"/>
            <a:r>
              <a:rPr lang="en-US" sz="2200" b="1" dirty="0"/>
              <a:t>ES&amp;S AutoMark</a:t>
            </a:r>
          </a:p>
          <a:p>
            <a:pPr algn="ctr"/>
            <a:r>
              <a:rPr lang="en-US" sz="2200" dirty="0"/>
              <a:t>Albany, Schenectady, Erie, Rockland, NYC, and Nassau Counties</a:t>
            </a:r>
          </a:p>
        </p:txBody>
      </p:sp>
    </p:spTree>
    <p:extLst>
      <p:ext uri="{BB962C8B-B14F-4D97-AF65-F5344CB8AC3E}">
        <p14:creationId xmlns:p14="http://schemas.microsoft.com/office/powerpoint/2010/main" val="202228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15C7FD-052D-C248-92D9-B466BD8BA114}"/>
              </a:ext>
            </a:extLst>
          </p:cNvPr>
          <p:cNvSpPr>
            <a:spLocks noGrp="1"/>
          </p:cNvSpPr>
          <p:nvPr>
            <p:ph type="title"/>
          </p:nvPr>
        </p:nvSpPr>
        <p:spPr>
          <a:xfrm>
            <a:off x="1001521" y="801306"/>
            <a:ext cx="10557296" cy="1142083"/>
          </a:xfrm>
        </p:spPr>
        <p:txBody>
          <a:bodyPr/>
          <a:lstStyle/>
          <a:p>
            <a:pPr algn="ctr"/>
            <a:r>
              <a:rPr lang="en-US" dirty="0">
                <a:solidFill>
                  <a:schemeClr val="accent2"/>
                </a:solidFill>
              </a:rPr>
              <a:t>STEP 3: SCANNER</a:t>
            </a:r>
          </a:p>
        </p:txBody>
      </p:sp>
      <p:sp>
        <p:nvSpPr>
          <p:cNvPr id="6" name="Footer Placeholder 5">
            <a:extLst>
              <a:ext uri="{FF2B5EF4-FFF2-40B4-BE49-F238E27FC236}">
                <a16:creationId xmlns:a16="http://schemas.microsoft.com/office/drawing/2014/main" id="{90DAA847-1D8F-F243-AE7A-7987980D4052}"/>
              </a:ext>
            </a:extLst>
          </p:cNvPr>
          <p:cNvSpPr>
            <a:spLocks noGrp="1"/>
          </p:cNvSpPr>
          <p:nvPr>
            <p:ph type="ftr" sz="quarter" idx="14"/>
          </p:nvPr>
        </p:nvSpPr>
        <p:spPr/>
        <p:txBody>
          <a:bodyPr/>
          <a:lstStyle/>
          <a:p>
            <a:r>
              <a:rPr lang="en-US" dirty="0"/>
              <a:t>© </a:t>
            </a:r>
            <a:r>
              <a:rPr lang="en-IN" dirty="0"/>
              <a:t>Disability Rights New York</a:t>
            </a:r>
          </a:p>
        </p:txBody>
      </p:sp>
      <p:sp>
        <p:nvSpPr>
          <p:cNvPr id="7" name="Slide Number Placeholder 6">
            <a:extLst>
              <a:ext uri="{FF2B5EF4-FFF2-40B4-BE49-F238E27FC236}">
                <a16:creationId xmlns:a16="http://schemas.microsoft.com/office/drawing/2014/main" id="{3CDCDBD8-4257-4846-AAB1-9C5D8C3F2935}"/>
              </a:ext>
            </a:extLst>
          </p:cNvPr>
          <p:cNvSpPr>
            <a:spLocks noGrp="1"/>
          </p:cNvSpPr>
          <p:nvPr>
            <p:ph type="sldNum" sz="quarter" idx="15"/>
          </p:nvPr>
        </p:nvSpPr>
        <p:spPr/>
        <p:txBody>
          <a:bodyPr/>
          <a:lstStyle/>
          <a:p>
            <a:fld id="{8699F50C-BE38-4BD0-BA84-9B090E1F2B9B}" type="slidenum">
              <a:rPr lang="en-IN" smtClean="0"/>
              <a:t>16</a:t>
            </a:fld>
            <a:endParaRPr lang="en-IN" dirty="0"/>
          </a:p>
        </p:txBody>
      </p:sp>
      <p:sp>
        <p:nvSpPr>
          <p:cNvPr id="12" name="Content Placeholder 1">
            <a:extLst>
              <a:ext uri="{FF2B5EF4-FFF2-40B4-BE49-F238E27FC236}">
                <a16:creationId xmlns:a16="http://schemas.microsoft.com/office/drawing/2014/main" id="{EAB7C8D7-6935-1E41-9729-EAA4720390F7}"/>
              </a:ext>
            </a:extLst>
          </p:cNvPr>
          <p:cNvSpPr>
            <a:spLocks noGrp="1"/>
          </p:cNvSpPr>
          <p:nvPr>
            <p:ph idx="1"/>
          </p:nvPr>
        </p:nvSpPr>
        <p:spPr>
          <a:xfrm>
            <a:off x="531377" y="2150077"/>
            <a:ext cx="11027439" cy="4005114"/>
          </a:xfrm>
        </p:spPr>
        <p:txBody>
          <a:bodyPr/>
          <a:lstStyle/>
          <a:p>
            <a:r>
              <a:rPr lang="en-US" sz="3600" dirty="0">
                <a:cs typeface="Arial" panose="020B0604020202020204" pitchFamily="34" charset="0"/>
              </a:rPr>
              <a:t>Put marked ballot in scanner to be counted</a:t>
            </a:r>
            <a:endParaRPr lang="en-US" sz="3000" dirty="0"/>
          </a:p>
          <a:p>
            <a:endParaRPr lang="en-US" dirty="0"/>
          </a:p>
        </p:txBody>
      </p:sp>
      <p:pic>
        <p:nvPicPr>
          <p:cNvPr id="9" name="Picture 2" descr="Image result for dominion imagecast sc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521" y="2811346"/>
            <a:ext cx="4850639" cy="3242548"/>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0" name="Picture 4" descr="Image result for dominion imagecast sc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2304" y="2762079"/>
            <a:ext cx="5062246" cy="3341082"/>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67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1378" y="1276865"/>
            <a:ext cx="11355820" cy="557770"/>
          </a:xfrm>
        </p:spPr>
        <p:txBody>
          <a:bodyPr>
            <a:normAutofit fontScale="90000"/>
          </a:bodyPr>
          <a:lstStyle/>
          <a:p>
            <a:pPr algn="ctr"/>
            <a:r>
              <a:rPr lang="en-US" dirty="0">
                <a:solidFill>
                  <a:schemeClr val="accent2"/>
                </a:solidFill>
              </a:rPr>
              <a:t>How To Learn About Candidates</a:t>
            </a:r>
          </a:p>
        </p:txBody>
      </p:sp>
      <p:sp>
        <p:nvSpPr>
          <p:cNvPr id="6" name="Footer Placeholder 5"/>
          <p:cNvSpPr>
            <a:spLocks noGrp="1"/>
          </p:cNvSpPr>
          <p:nvPr>
            <p:ph type="ftr" sz="quarter" idx="15"/>
          </p:nvPr>
        </p:nvSpPr>
        <p:spPr/>
        <p:txBody>
          <a:bodyPr/>
          <a:lstStyle/>
          <a:p>
            <a:r>
              <a:rPr lang="en-US"/>
              <a:t>© </a:t>
            </a:r>
            <a:r>
              <a:rPr lang="en-IN"/>
              <a:t>Disability Rights New York</a:t>
            </a:r>
            <a:endParaRPr lang="en-IN" dirty="0"/>
          </a:p>
        </p:txBody>
      </p:sp>
      <p:sp>
        <p:nvSpPr>
          <p:cNvPr id="7" name="Slide Number Placeholder 6"/>
          <p:cNvSpPr>
            <a:spLocks noGrp="1"/>
          </p:cNvSpPr>
          <p:nvPr>
            <p:ph type="sldNum" sz="quarter" idx="16"/>
          </p:nvPr>
        </p:nvSpPr>
        <p:spPr/>
        <p:txBody>
          <a:bodyPr/>
          <a:lstStyle/>
          <a:p>
            <a:fld id="{8699F50C-BE38-4BD0-BA84-9B090E1F2B9B}" type="slidenum">
              <a:rPr lang="en-IN" smtClean="0"/>
              <a:t>17</a:t>
            </a:fld>
            <a:endParaRPr lang="en-IN" dirty="0"/>
          </a:p>
        </p:txBody>
      </p:sp>
      <p:sp>
        <p:nvSpPr>
          <p:cNvPr id="3" name="Content Placeholder 2"/>
          <p:cNvSpPr>
            <a:spLocks noGrp="1"/>
          </p:cNvSpPr>
          <p:nvPr>
            <p:ph idx="1"/>
          </p:nvPr>
        </p:nvSpPr>
        <p:spPr>
          <a:xfrm>
            <a:off x="531378" y="1992870"/>
            <a:ext cx="10221289" cy="4363480"/>
          </a:xfrm>
        </p:spPr>
        <p:txBody>
          <a:bodyPr>
            <a:normAutofit lnSpcReduction="10000"/>
          </a:bodyPr>
          <a:lstStyle/>
          <a:p>
            <a:r>
              <a:rPr lang="en-US" sz="2800" dirty="0"/>
              <a:t>Ballotpedia.org </a:t>
            </a:r>
          </a:p>
          <a:p>
            <a:endParaRPr lang="en-US" sz="2800" dirty="0"/>
          </a:p>
          <a:p>
            <a:r>
              <a:rPr lang="en-US" sz="2800" dirty="0"/>
              <a:t>JustFacts.VoteSmart.org </a:t>
            </a:r>
          </a:p>
          <a:p>
            <a:endParaRPr lang="en-US" sz="2800" dirty="0"/>
          </a:p>
          <a:p>
            <a:r>
              <a:rPr lang="en-US" sz="2800" dirty="0"/>
              <a:t>Vote411.org </a:t>
            </a:r>
          </a:p>
          <a:p>
            <a:endParaRPr lang="en-US" sz="2800" dirty="0"/>
          </a:p>
          <a:p>
            <a:r>
              <a:rPr lang="en-US" sz="2800" dirty="0"/>
              <a:t>FactCheck.org</a:t>
            </a:r>
          </a:p>
          <a:p>
            <a:endParaRPr lang="en-US" sz="2800" dirty="0"/>
          </a:p>
          <a:p>
            <a:r>
              <a:rPr lang="en-US" sz="2800" dirty="0"/>
              <a:t>Candidates Websites</a:t>
            </a:r>
          </a:p>
          <a:p>
            <a:endParaRPr lang="en-US" dirty="0"/>
          </a:p>
        </p:txBody>
      </p:sp>
    </p:spTree>
    <p:extLst>
      <p:ext uri="{BB962C8B-B14F-4D97-AF65-F5344CB8AC3E}">
        <p14:creationId xmlns:p14="http://schemas.microsoft.com/office/powerpoint/2010/main" val="2966155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34386" r="34386"/>
          <a:stretch>
            <a:fillRect/>
          </a:stretch>
        </p:blipFill>
        <p:spPr>
          <a:xfrm>
            <a:off x="531378" y="933450"/>
            <a:ext cx="11660622" cy="5422900"/>
          </a:xfrm>
        </p:spPr>
      </p:pic>
      <p:sp>
        <p:nvSpPr>
          <p:cNvPr id="5" name="Title 4"/>
          <p:cNvSpPr>
            <a:spLocks noGrp="1"/>
          </p:cNvSpPr>
          <p:nvPr>
            <p:ph type="title"/>
          </p:nvPr>
        </p:nvSpPr>
        <p:spPr>
          <a:xfrm>
            <a:off x="531378" y="1409143"/>
            <a:ext cx="11355820" cy="557770"/>
          </a:xfrm>
        </p:spPr>
        <p:txBody>
          <a:bodyPr>
            <a:normAutofit fontScale="90000"/>
          </a:bodyPr>
          <a:lstStyle/>
          <a:p>
            <a:pPr algn="ctr"/>
            <a:r>
              <a:rPr lang="en-US" dirty="0">
                <a:solidFill>
                  <a:schemeClr val="accent2"/>
                </a:solidFill>
              </a:rPr>
              <a:t>VoteSmart.org</a:t>
            </a:r>
          </a:p>
        </p:txBody>
      </p:sp>
      <p:sp>
        <p:nvSpPr>
          <p:cNvPr id="6" name="Footer Placeholder 5"/>
          <p:cNvSpPr>
            <a:spLocks noGrp="1"/>
          </p:cNvSpPr>
          <p:nvPr>
            <p:ph type="ftr" sz="quarter" idx="15"/>
          </p:nvPr>
        </p:nvSpPr>
        <p:spPr/>
        <p:txBody>
          <a:bodyPr/>
          <a:lstStyle/>
          <a:p>
            <a:r>
              <a:rPr lang="en-US"/>
              <a:t>© </a:t>
            </a:r>
            <a:r>
              <a:rPr lang="en-IN"/>
              <a:t>Disability Rights New York</a:t>
            </a:r>
            <a:endParaRPr lang="en-IN" dirty="0"/>
          </a:p>
        </p:txBody>
      </p:sp>
      <p:sp>
        <p:nvSpPr>
          <p:cNvPr id="7" name="Slide Number Placeholder 6"/>
          <p:cNvSpPr>
            <a:spLocks noGrp="1"/>
          </p:cNvSpPr>
          <p:nvPr>
            <p:ph type="sldNum" sz="quarter" idx="16"/>
          </p:nvPr>
        </p:nvSpPr>
        <p:spPr/>
        <p:txBody>
          <a:bodyPr/>
          <a:lstStyle/>
          <a:p>
            <a:fld id="{8699F50C-BE38-4BD0-BA84-9B090E1F2B9B}" type="slidenum">
              <a:rPr lang="en-IN" smtClean="0"/>
              <a:t>18</a:t>
            </a:fld>
            <a:endParaRPr lang="en-IN" dirty="0"/>
          </a:p>
        </p:txBody>
      </p:sp>
      <p:sp>
        <p:nvSpPr>
          <p:cNvPr id="14" name="Rectangle 13"/>
          <p:cNvSpPr/>
          <p:nvPr/>
        </p:nvSpPr>
        <p:spPr>
          <a:xfrm>
            <a:off x="4889500" y="3289300"/>
            <a:ext cx="981048" cy="165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947737" y="2081212"/>
            <a:ext cx="10296525" cy="2695575"/>
          </a:xfrm>
          <a:prstGeom prst="rect">
            <a:avLst/>
          </a:prstGeom>
        </p:spPr>
      </p:pic>
      <p:pic>
        <p:nvPicPr>
          <p:cNvPr id="3" name="Picture 2"/>
          <p:cNvPicPr>
            <a:picLocks noChangeAspect="1"/>
          </p:cNvPicPr>
          <p:nvPr/>
        </p:nvPicPr>
        <p:blipFill>
          <a:blip r:embed="rId4"/>
          <a:stretch>
            <a:fillRect/>
          </a:stretch>
        </p:blipFill>
        <p:spPr>
          <a:xfrm>
            <a:off x="4733706" y="4842743"/>
            <a:ext cx="2951163" cy="1822081"/>
          </a:xfrm>
          <a:prstGeom prst="rect">
            <a:avLst/>
          </a:prstGeom>
        </p:spPr>
      </p:pic>
    </p:spTree>
    <p:extLst>
      <p:ext uri="{BB962C8B-B14F-4D97-AF65-F5344CB8AC3E}">
        <p14:creationId xmlns:p14="http://schemas.microsoft.com/office/powerpoint/2010/main" val="368931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34386" r="34386"/>
          <a:stretch>
            <a:fillRect/>
          </a:stretch>
        </p:blipFill>
        <p:spPr>
          <a:xfrm>
            <a:off x="531378" y="933450"/>
            <a:ext cx="11660622" cy="5422900"/>
          </a:xfrm>
        </p:spPr>
      </p:pic>
      <p:sp>
        <p:nvSpPr>
          <p:cNvPr id="7" name="Slide Number Placeholder 6"/>
          <p:cNvSpPr>
            <a:spLocks noGrp="1"/>
          </p:cNvSpPr>
          <p:nvPr>
            <p:ph type="sldNum" sz="quarter" idx="16"/>
          </p:nvPr>
        </p:nvSpPr>
        <p:spPr/>
        <p:txBody>
          <a:bodyPr/>
          <a:lstStyle/>
          <a:p>
            <a:fld id="{8699F50C-BE38-4BD0-BA84-9B090E1F2B9B}" type="slidenum">
              <a:rPr lang="en-IN" smtClean="0"/>
              <a:t>19</a:t>
            </a:fld>
            <a:endParaRPr lang="en-IN" dirty="0"/>
          </a:p>
        </p:txBody>
      </p:sp>
      <p:sp>
        <p:nvSpPr>
          <p:cNvPr id="14" name="Rectangle 13"/>
          <p:cNvSpPr/>
          <p:nvPr/>
        </p:nvSpPr>
        <p:spPr>
          <a:xfrm>
            <a:off x="4889500" y="3289300"/>
            <a:ext cx="981048" cy="165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a:stretch>
            <a:fillRect/>
          </a:stretch>
        </p:blipFill>
        <p:spPr>
          <a:xfrm>
            <a:off x="138641" y="52387"/>
            <a:ext cx="2316692" cy="3105710"/>
          </a:xfrm>
          <a:prstGeom prst="rect">
            <a:avLst/>
          </a:prstGeom>
        </p:spPr>
      </p:pic>
      <p:pic>
        <p:nvPicPr>
          <p:cNvPr id="15" name="Picture 14"/>
          <p:cNvPicPr>
            <a:picLocks noChangeAspect="1"/>
          </p:cNvPicPr>
          <p:nvPr/>
        </p:nvPicPr>
        <p:blipFill rotWithShape="1">
          <a:blip r:embed="rId4"/>
          <a:srcRect t="12228" r="758"/>
          <a:stretch/>
        </p:blipFill>
        <p:spPr>
          <a:xfrm>
            <a:off x="138641" y="3151221"/>
            <a:ext cx="2622671" cy="3667228"/>
          </a:xfrm>
          <a:prstGeom prst="rect">
            <a:avLst/>
          </a:prstGeom>
        </p:spPr>
      </p:pic>
      <p:pic>
        <p:nvPicPr>
          <p:cNvPr id="16" name="Picture 15"/>
          <p:cNvPicPr>
            <a:picLocks noChangeAspect="1"/>
          </p:cNvPicPr>
          <p:nvPr/>
        </p:nvPicPr>
        <p:blipFill>
          <a:blip r:embed="rId5"/>
          <a:stretch>
            <a:fillRect/>
          </a:stretch>
        </p:blipFill>
        <p:spPr>
          <a:xfrm>
            <a:off x="8567737" y="356826"/>
            <a:ext cx="1569508" cy="2508135"/>
          </a:xfrm>
          <a:prstGeom prst="rect">
            <a:avLst/>
          </a:prstGeom>
        </p:spPr>
      </p:pic>
      <p:pic>
        <p:nvPicPr>
          <p:cNvPr id="17" name="Picture 16"/>
          <p:cNvPicPr>
            <a:picLocks noChangeAspect="1"/>
          </p:cNvPicPr>
          <p:nvPr/>
        </p:nvPicPr>
        <p:blipFill>
          <a:blip r:embed="rId6"/>
          <a:stretch>
            <a:fillRect/>
          </a:stretch>
        </p:blipFill>
        <p:spPr>
          <a:xfrm>
            <a:off x="8567737" y="3158097"/>
            <a:ext cx="2949347" cy="3491389"/>
          </a:xfrm>
          <a:prstGeom prst="rect">
            <a:avLst/>
          </a:prstGeom>
        </p:spPr>
      </p:pic>
      <p:pic>
        <p:nvPicPr>
          <p:cNvPr id="18" name="Picture 17"/>
          <p:cNvPicPr>
            <a:picLocks noChangeAspect="1"/>
          </p:cNvPicPr>
          <p:nvPr/>
        </p:nvPicPr>
        <p:blipFill>
          <a:blip r:embed="rId7"/>
          <a:stretch>
            <a:fillRect/>
          </a:stretch>
        </p:blipFill>
        <p:spPr>
          <a:xfrm>
            <a:off x="3436228" y="2738997"/>
            <a:ext cx="4383460" cy="1240336"/>
          </a:xfrm>
          <a:prstGeom prst="rect">
            <a:avLst/>
          </a:prstGeom>
        </p:spPr>
      </p:pic>
    </p:spTree>
    <p:extLst>
      <p:ext uri="{BB962C8B-B14F-4D97-AF65-F5344CB8AC3E}">
        <p14:creationId xmlns:p14="http://schemas.microsoft.com/office/powerpoint/2010/main" val="661226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4286" y="2217438"/>
            <a:ext cx="6910369" cy="4138912"/>
          </a:xfrm>
        </p:spPr>
        <p:txBody>
          <a:bodyPr/>
          <a:lstStyle/>
          <a:p>
            <a:r>
              <a:rPr lang="en-US" sz="2700" dirty="0"/>
              <a:t>There are an estimated </a:t>
            </a:r>
            <a:r>
              <a:rPr lang="en-US" sz="2700" b="1" dirty="0"/>
              <a:t>38 million</a:t>
            </a:r>
            <a:r>
              <a:rPr lang="en-US" sz="2700" dirty="0"/>
              <a:t> eligible voters with disabilities.</a:t>
            </a:r>
          </a:p>
          <a:p>
            <a:r>
              <a:rPr lang="en-US" sz="2700" dirty="0"/>
              <a:t>Local elections matter too!</a:t>
            </a:r>
            <a:endParaRPr lang="en-US" dirty="0"/>
          </a:p>
          <a:p>
            <a:endParaRPr lang="en-US" dirty="0"/>
          </a:p>
          <a:p>
            <a:endParaRPr lang="en-US" dirty="0"/>
          </a:p>
        </p:txBody>
      </p:sp>
      <p:sp>
        <p:nvSpPr>
          <p:cNvPr id="5" name="Title 4"/>
          <p:cNvSpPr>
            <a:spLocks noGrp="1"/>
          </p:cNvSpPr>
          <p:nvPr>
            <p:ph type="title"/>
          </p:nvPr>
        </p:nvSpPr>
        <p:spPr>
          <a:xfrm>
            <a:off x="1" y="0"/>
            <a:ext cx="9036995" cy="1953548"/>
          </a:xfrm>
        </p:spPr>
        <p:txBody>
          <a:bodyPr/>
          <a:lstStyle/>
          <a:p>
            <a:pPr algn="ctr"/>
            <a:r>
              <a:rPr lang="en-US" dirty="0">
                <a:solidFill>
                  <a:schemeClr val="accent2"/>
                </a:solidFill>
              </a:rPr>
              <a:t>Why vote?</a:t>
            </a:r>
          </a:p>
        </p:txBody>
      </p:sp>
      <p:sp>
        <p:nvSpPr>
          <p:cNvPr id="6" name="Footer Placeholder 5"/>
          <p:cNvSpPr>
            <a:spLocks noGrp="1"/>
          </p:cNvSpPr>
          <p:nvPr>
            <p:ph type="ftr" sz="quarter" idx="15"/>
          </p:nvPr>
        </p:nvSpPr>
        <p:spPr/>
        <p:txBody>
          <a:bodyPr/>
          <a:lstStyle/>
          <a:p>
            <a:r>
              <a:rPr lang="en-US"/>
              <a:t>© </a:t>
            </a:r>
            <a:r>
              <a:rPr lang="en-IN"/>
              <a:t>Disability Rights New York</a:t>
            </a:r>
            <a:endParaRPr lang="en-IN" dirty="0"/>
          </a:p>
        </p:txBody>
      </p:sp>
      <p:sp>
        <p:nvSpPr>
          <p:cNvPr id="7" name="Slide Number Placeholder 6"/>
          <p:cNvSpPr>
            <a:spLocks noGrp="1"/>
          </p:cNvSpPr>
          <p:nvPr>
            <p:ph type="sldNum" sz="quarter" idx="16"/>
          </p:nvPr>
        </p:nvSpPr>
        <p:spPr/>
        <p:txBody>
          <a:bodyPr/>
          <a:lstStyle/>
          <a:p>
            <a:fld id="{8699F50C-BE38-4BD0-BA84-9B090E1F2B9B}" type="slidenum">
              <a:rPr lang="en-IN" smtClean="0"/>
              <a:t>2</a:t>
            </a:fld>
            <a:endParaRPr lang="en-IN" dirty="0"/>
          </a:p>
        </p:txBody>
      </p:sp>
      <p:sp>
        <p:nvSpPr>
          <p:cNvPr id="8" name="TextBox 7"/>
          <p:cNvSpPr txBox="1"/>
          <p:nvPr/>
        </p:nvSpPr>
        <p:spPr>
          <a:xfrm>
            <a:off x="4636168" y="5896751"/>
            <a:ext cx="7494860" cy="1061829"/>
          </a:xfrm>
          <a:prstGeom prst="rect">
            <a:avLst/>
          </a:prstGeom>
          <a:noFill/>
        </p:spPr>
        <p:txBody>
          <a:bodyPr wrap="square" rtlCol="0">
            <a:spAutoFit/>
          </a:bodyPr>
          <a:lstStyle/>
          <a:p>
            <a:pPr algn="r"/>
            <a:r>
              <a:rPr lang="en-US" sz="1500" dirty="0"/>
              <a:t>*Projecting the Number of Eligible Voters with Disabilities in the November 2020 Election (September 24, 2020) – Dr. Lisa </a:t>
            </a:r>
            <a:r>
              <a:rPr lang="en-US" sz="1500" dirty="0" err="1"/>
              <a:t>Schur</a:t>
            </a:r>
            <a:r>
              <a:rPr lang="en-US" sz="1500" dirty="0"/>
              <a:t> and Dr. Douglas Kruse, Rutgers University </a:t>
            </a:r>
            <a:r>
              <a:rPr lang="en-US" sz="1500" dirty="0">
                <a:hlinkClick r:id="rId2"/>
              </a:rPr>
              <a:t>https://smlr.rutgers.edu/sites/default/files/schur_kruse_disability_electorate_projections.pdf</a:t>
            </a:r>
            <a:r>
              <a:rPr lang="en-US" sz="1500" dirty="0"/>
              <a:t> </a:t>
            </a:r>
          </a:p>
          <a:p>
            <a:endParaRPr lang="en-US" dirty="0"/>
          </a:p>
        </p:txBody>
      </p:sp>
      <p:pic>
        <p:nvPicPr>
          <p:cNvPr id="9" name="Picture 2" descr="Justin Dart (old white man with black glasses resting on edge of nose, wearing a cowboy hat, shouting into a microphone) with the text &quot;Vote as if your life DEPENDS on it - Because it DOES!&quot;" title="Vo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9404" y="118593"/>
            <a:ext cx="4251624" cy="5561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29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6"/>
          </p:nvPr>
        </p:nvSpPr>
        <p:spPr/>
        <p:txBody>
          <a:bodyPr/>
          <a:lstStyle/>
          <a:p>
            <a:fld id="{8699F50C-BE38-4BD0-BA84-9B090E1F2B9B}" type="slidenum">
              <a:rPr lang="en-IN" smtClean="0"/>
              <a:t>20</a:t>
            </a:fld>
            <a:endParaRPr lang="en-IN" dirty="0"/>
          </a:p>
        </p:txBody>
      </p:sp>
      <p:sp>
        <p:nvSpPr>
          <p:cNvPr id="14" name="Rectangle 13"/>
          <p:cNvSpPr/>
          <p:nvPr/>
        </p:nvSpPr>
        <p:spPr>
          <a:xfrm>
            <a:off x="4889500" y="3289300"/>
            <a:ext cx="981048" cy="165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srcRect r="351" b="36932"/>
          <a:stretch/>
        </p:blipFill>
        <p:spPr>
          <a:xfrm>
            <a:off x="853679" y="2131004"/>
            <a:ext cx="3888847" cy="4575076"/>
          </a:xfrm>
          <a:prstGeom prst="rect">
            <a:avLst/>
          </a:prstGeom>
        </p:spPr>
      </p:pic>
      <p:pic>
        <p:nvPicPr>
          <p:cNvPr id="9" name="Picture 8"/>
          <p:cNvPicPr>
            <a:picLocks noChangeAspect="1"/>
          </p:cNvPicPr>
          <p:nvPr/>
        </p:nvPicPr>
        <p:blipFill>
          <a:blip r:embed="rId4"/>
          <a:stretch>
            <a:fillRect/>
          </a:stretch>
        </p:blipFill>
        <p:spPr>
          <a:xfrm>
            <a:off x="6265333" y="424846"/>
            <a:ext cx="5452533" cy="1501422"/>
          </a:xfrm>
          <a:prstGeom prst="rect">
            <a:avLst/>
          </a:prstGeom>
        </p:spPr>
      </p:pic>
      <p:pic>
        <p:nvPicPr>
          <p:cNvPr id="10" name="Picture 9"/>
          <p:cNvPicPr>
            <a:picLocks noChangeAspect="1"/>
          </p:cNvPicPr>
          <p:nvPr/>
        </p:nvPicPr>
        <p:blipFill>
          <a:blip r:embed="rId5"/>
          <a:stretch>
            <a:fillRect/>
          </a:stretch>
        </p:blipFill>
        <p:spPr>
          <a:xfrm>
            <a:off x="6983201" y="2065867"/>
            <a:ext cx="4016796" cy="4442251"/>
          </a:xfrm>
          <a:prstGeom prst="rect">
            <a:avLst/>
          </a:prstGeom>
        </p:spPr>
      </p:pic>
      <p:pic>
        <p:nvPicPr>
          <p:cNvPr id="11" name="Picture 10"/>
          <p:cNvPicPr>
            <a:picLocks noChangeAspect="1"/>
          </p:cNvPicPr>
          <p:nvPr/>
        </p:nvPicPr>
        <p:blipFill>
          <a:blip r:embed="rId6"/>
          <a:stretch>
            <a:fillRect/>
          </a:stretch>
        </p:blipFill>
        <p:spPr>
          <a:xfrm>
            <a:off x="338530" y="424846"/>
            <a:ext cx="4927737" cy="1743416"/>
          </a:xfrm>
          <a:prstGeom prst="rect">
            <a:avLst/>
          </a:prstGeom>
        </p:spPr>
      </p:pic>
    </p:spTree>
    <p:extLst>
      <p:ext uri="{BB962C8B-B14F-4D97-AF65-F5344CB8AC3E}">
        <p14:creationId xmlns:p14="http://schemas.microsoft.com/office/powerpoint/2010/main" val="3436438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376" y="2533500"/>
            <a:ext cx="7242471" cy="612850"/>
          </a:xfrm>
        </p:spPr>
        <p:txBody>
          <a:bodyPr/>
          <a:lstStyle/>
          <a:p>
            <a:r>
              <a:rPr lang="en-US" b="1" dirty="0"/>
              <a:t>Problem: </a:t>
            </a:r>
            <a:r>
              <a:rPr lang="en-US" dirty="0"/>
              <a:t>Your parents don’t want you to vote. </a:t>
            </a:r>
          </a:p>
          <a:p>
            <a:pPr marL="0" indent="0">
              <a:buNone/>
            </a:pPr>
            <a:endParaRPr lang="en-US" b="1" dirty="0"/>
          </a:p>
          <a:p>
            <a:pPr marL="0" indent="0">
              <a:buNone/>
            </a:pPr>
            <a:endParaRPr lang="en-US" dirty="0"/>
          </a:p>
        </p:txBody>
      </p:sp>
      <p:sp>
        <p:nvSpPr>
          <p:cNvPr id="5" name="Title 4"/>
          <p:cNvSpPr>
            <a:spLocks noGrp="1"/>
          </p:cNvSpPr>
          <p:nvPr>
            <p:ph type="title"/>
          </p:nvPr>
        </p:nvSpPr>
        <p:spPr>
          <a:xfrm>
            <a:off x="531378" y="1308484"/>
            <a:ext cx="11355820" cy="1215566"/>
          </a:xfrm>
        </p:spPr>
        <p:txBody>
          <a:bodyPr/>
          <a:lstStyle/>
          <a:p>
            <a:pPr algn="ctr"/>
            <a:r>
              <a:rPr lang="en-US" dirty="0">
                <a:solidFill>
                  <a:schemeClr val="accent2"/>
                </a:solidFill>
              </a:rPr>
              <a:t>How to Get Around Voting Problems</a:t>
            </a:r>
          </a:p>
        </p:txBody>
      </p:sp>
      <p:sp>
        <p:nvSpPr>
          <p:cNvPr id="6" name="Footer Placeholder 5"/>
          <p:cNvSpPr>
            <a:spLocks noGrp="1"/>
          </p:cNvSpPr>
          <p:nvPr>
            <p:ph type="ftr" sz="quarter" idx="15"/>
          </p:nvPr>
        </p:nvSpPr>
        <p:spPr/>
        <p:txBody>
          <a:bodyPr/>
          <a:lstStyle/>
          <a:p>
            <a:r>
              <a:rPr lang="en-US"/>
              <a:t>© </a:t>
            </a:r>
            <a:r>
              <a:rPr lang="en-IN"/>
              <a:t>Disability Rights New York</a:t>
            </a:r>
            <a:endParaRPr lang="en-IN" dirty="0"/>
          </a:p>
        </p:txBody>
      </p:sp>
      <p:sp>
        <p:nvSpPr>
          <p:cNvPr id="7" name="Slide Number Placeholder 6"/>
          <p:cNvSpPr>
            <a:spLocks noGrp="1"/>
          </p:cNvSpPr>
          <p:nvPr>
            <p:ph type="sldNum" sz="quarter" idx="16"/>
          </p:nvPr>
        </p:nvSpPr>
        <p:spPr/>
        <p:txBody>
          <a:bodyPr/>
          <a:lstStyle/>
          <a:p>
            <a:fld id="{8699F50C-BE38-4BD0-BA84-9B090E1F2B9B}" type="slidenum">
              <a:rPr lang="en-IN" smtClean="0"/>
              <a:t>21</a:t>
            </a:fld>
            <a:endParaRPr lang="en-IN" dirty="0"/>
          </a:p>
        </p:txBody>
      </p:sp>
      <p:sp>
        <p:nvSpPr>
          <p:cNvPr id="4" name="Rectangle 3"/>
          <p:cNvSpPr/>
          <p:nvPr/>
        </p:nvSpPr>
        <p:spPr>
          <a:xfrm>
            <a:off x="531376" y="3490695"/>
            <a:ext cx="8142723" cy="1938992"/>
          </a:xfrm>
          <a:prstGeom prst="rect">
            <a:avLst/>
          </a:prstGeom>
        </p:spPr>
        <p:txBody>
          <a:bodyPr wrap="square">
            <a:spAutoFit/>
          </a:bodyPr>
          <a:lstStyle/>
          <a:p>
            <a:pPr marL="285750" indent="-285750">
              <a:buClr>
                <a:schemeClr val="accent2"/>
              </a:buClr>
              <a:buFont typeface="Arial" panose="020B0604020202020204" pitchFamily="34" charset="0"/>
              <a:buChar char="•"/>
            </a:pPr>
            <a:r>
              <a:rPr lang="en-US" sz="2400" b="1" dirty="0"/>
              <a:t>Strategy:</a:t>
            </a:r>
          </a:p>
          <a:p>
            <a:pPr marL="742950" lvl="1" indent="-285750">
              <a:buClr>
                <a:schemeClr val="accent2"/>
              </a:buClr>
              <a:buFont typeface="Arial" panose="020B0604020202020204" pitchFamily="34" charset="0"/>
              <a:buChar char="•"/>
            </a:pPr>
            <a:r>
              <a:rPr lang="en-US" sz="2400" dirty="0"/>
              <a:t>Tell them that only a judge can decide whether or you are allowed to vote.</a:t>
            </a:r>
          </a:p>
          <a:p>
            <a:pPr marL="742950" lvl="1" indent="-285750">
              <a:buClr>
                <a:schemeClr val="accent2"/>
              </a:buClr>
              <a:buFont typeface="Arial" panose="020B0604020202020204" pitchFamily="34" charset="0"/>
              <a:buChar char="•"/>
            </a:pPr>
            <a:r>
              <a:rPr lang="en-US" sz="2400" dirty="0"/>
              <a:t>Talk to your parents about why voting is important to you and that you really want to vote. </a:t>
            </a:r>
            <a:endParaRPr lang="en-US" sz="2400" b="1" dirty="0"/>
          </a:p>
        </p:txBody>
      </p:sp>
    </p:spTree>
    <p:extLst>
      <p:ext uri="{BB962C8B-B14F-4D97-AF65-F5344CB8AC3E}">
        <p14:creationId xmlns:p14="http://schemas.microsoft.com/office/powerpoint/2010/main" val="365082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854" y="2198630"/>
            <a:ext cx="6948923" cy="1260550"/>
          </a:xfrm>
        </p:spPr>
        <p:txBody>
          <a:bodyPr>
            <a:normAutofit/>
          </a:bodyPr>
          <a:lstStyle/>
          <a:p>
            <a:r>
              <a:rPr lang="en-US" b="1" dirty="0"/>
              <a:t>Problem: </a:t>
            </a:r>
            <a:r>
              <a:rPr lang="en-US" dirty="0"/>
              <a:t>Someone says they will give you a ride to the polling place, but only if you will vote for the person they want. </a:t>
            </a:r>
          </a:p>
          <a:p>
            <a:endParaRPr lang="en-US" dirty="0"/>
          </a:p>
        </p:txBody>
      </p:sp>
      <p:sp>
        <p:nvSpPr>
          <p:cNvPr id="5" name="Title 4"/>
          <p:cNvSpPr>
            <a:spLocks noGrp="1"/>
          </p:cNvSpPr>
          <p:nvPr>
            <p:ph type="title"/>
          </p:nvPr>
        </p:nvSpPr>
        <p:spPr>
          <a:xfrm>
            <a:off x="531378" y="764009"/>
            <a:ext cx="11355820" cy="1215566"/>
          </a:xfrm>
        </p:spPr>
        <p:txBody>
          <a:bodyPr/>
          <a:lstStyle/>
          <a:p>
            <a:pPr algn="ctr"/>
            <a:r>
              <a:rPr lang="en-US" dirty="0">
                <a:solidFill>
                  <a:schemeClr val="accent2"/>
                </a:solidFill>
              </a:rPr>
              <a:t>How to Get Around Voting Problems</a:t>
            </a:r>
          </a:p>
        </p:txBody>
      </p:sp>
      <p:sp>
        <p:nvSpPr>
          <p:cNvPr id="6" name="Footer Placeholder 5"/>
          <p:cNvSpPr>
            <a:spLocks noGrp="1"/>
          </p:cNvSpPr>
          <p:nvPr>
            <p:ph type="ftr" sz="quarter" idx="15"/>
          </p:nvPr>
        </p:nvSpPr>
        <p:spPr/>
        <p:txBody>
          <a:bodyPr/>
          <a:lstStyle/>
          <a:p>
            <a:r>
              <a:rPr lang="en-US"/>
              <a:t>© </a:t>
            </a:r>
            <a:r>
              <a:rPr lang="en-IN"/>
              <a:t>Disability Rights New York</a:t>
            </a:r>
            <a:endParaRPr lang="en-IN" dirty="0"/>
          </a:p>
        </p:txBody>
      </p:sp>
      <p:sp>
        <p:nvSpPr>
          <p:cNvPr id="7" name="Slide Number Placeholder 6"/>
          <p:cNvSpPr>
            <a:spLocks noGrp="1"/>
          </p:cNvSpPr>
          <p:nvPr>
            <p:ph type="sldNum" sz="quarter" idx="16"/>
          </p:nvPr>
        </p:nvSpPr>
        <p:spPr/>
        <p:txBody>
          <a:bodyPr/>
          <a:lstStyle/>
          <a:p>
            <a:fld id="{8699F50C-BE38-4BD0-BA84-9B090E1F2B9B}" type="slidenum">
              <a:rPr lang="en-IN" smtClean="0"/>
              <a:t>22</a:t>
            </a:fld>
            <a:endParaRPr lang="en-IN" dirty="0"/>
          </a:p>
        </p:txBody>
      </p:sp>
      <p:sp>
        <p:nvSpPr>
          <p:cNvPr id="4" name="Rectangle 3"/>
          <p:cNvSpPr/>
          <p:nvPr/>
        </p:nvSpPr>
        <p:spPr>
          <a:xfrm>
            <a:off x="525854" y="3237080"/>
            <a:ext cx="7854951" cy="2954655"/>
          </a:xfrm>
          <a:prstGeom prst="rect">
            <a:avLst/>
          </a:prstGeom>
        </p:spPr>
        <p:txBody>
          <a:bodyPr wrap="square">
            <a:spAutoFit/>
          </a:bodyPr>
          <a:lstStyle/>
          <a:p>
            <a:endParaRPr lang="en-US" b="1" dirty="0"/>
          </a:p>
          <a:p>
            <a:pPr marL="285750" indent="-285750">
              <a:buClr>
                <a:schemeClr val="accent2"/>
              </a:buClr>
              <a:buFont typeface="Arial" panose="020B0604020202020204" pitchFamily="34" charset="0"/>
              <a:buChar char="•"/>
            </a:pPr>
            <a:r>
              <a:rPr lang="en-US" sz="2400" b="1" dirty="0"/>
              <a:t>Strategy:</a:t>
            </a:r>
          </a:p>
          <a:p>
            <a:pPr marL="742950" lvl="1" indent="-285750">
              <a:buClr>
                <a:schemeClr val="accent2"/>
              </a:buClr>
              <a:buFont typeface="Arial" panose="020B0604020202020204" pitchFamily="34" charset="0"/>
              <a:buChar char="•"/>
            </a:pPr>
            <a:r>
              <a:rPr lang="en-US" sz="2400" dirty="0"/>
              <a:t>Ask someone else to take you.</a:t>
            </a:r>
          </a:p>
          <a:p>
            <a:pPr marL="742950" lvl="1" indent="-285750">
              <a:buClr>
                <a:schemeClr val="accent2"/>
              </a:buClr>
              <a:buFont typeface="Arial" panose="020B0604020202020204" pitchFamily="34" charset="0"/>
              <a:buChar char="•"/>
            </a:pPr>
            <a:r>
              <a:rPr lang="en-US" sz="2400" dirty="0"/>
              <a:t>See if there are other options to get to the polls (e.g. public transportation).</a:t>
            </a:r>
          </a:p>
          <a:p>
            <a:pPr marL="742950" lvl="1" indent="-285750">
              <a:buClr>
                <a:schemeClr val="accent2"/>
              </a:buClr>
              <a:buFont typeface="Arial" panose="020B0604020202020204" pitchFamily="34" charset="0"/>
              <a:buChar char="•"/>
            </a:pPr>
            <a:r>
              <a:rPr lang="en-US" sz="2400" dirty="0"/>
              <a:t>If this is the only ride you can get – let them drive you, ask them to wait outside while you vote, and vote for the person you want. </a:t>
            </a:r>
            <a:endParaRPr lang="en-US" sz="2400" b="1" dirty="0"/>
          </a:p>
        </p:txBody>
      </p:sp>
    </p:spTree>
    <p:extLst>
      <p:ext uri="{BB962C8B-B14F-4D97-AF65-F5344CB8AC3E}">
        <p14:creationId xmlns:p14="http://schemas.microsoft.com/office/powerpoint/2010/main" val="832658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377" y="2524051"/>
            <a:ext cx="7242471" cy="993850"/>
          </a:xfrm>
        </p:spPr>
        <p:txBody>
          <a:bodyPr/>
          <a:lstStyle/>
          <a:p>
            <a:r>
              <a:rPr lang="en-US" b="1" dirty="0"/>
              <a:t>Problem: </a:t>
            </a:r>
            <a:r>
              <a:rPr lang="en-US" dirty="0"/>
              <a:t>You are in the voting booth and don’t know what to do.</a:t>
            </a:r>
          </a:p>
          <a:p>
            <a:pPr marL="0" indent="0">
              <a:buNone/>
            </a:pPr>
            <a:endParaRPr lang="en-US" b="1" dirty="0"/>
          </a:p>
          <a:p>
            <a:endParaRPr lang="en-US" dirty="0"/>
          </a:p>
        </p:txBody>
      </p:sp>
      <p:sp>
        <p:nvSpPr>
          <p:cNvPr id="5" name="Title 4"/>
          <p:cNvSpPr>
            <a:spLocks noGrp="1"/>
          </p:cNvSpPr>
          <p:nvPr>
            <p:ph type="title"/>
          </p:nvPr>
        </p:nvSpPr>
        <p:spPr>
          <a:xfrm>
            <a:off x="531378" y="952950"/>
            <a:ext cx="11355820" cy="1215566"/>
          </a:xfrm>
        </p:spPr>
        <p:txBody>
          <a:bodyPr/>
          <a:lstStyle/>
          <a:p>
            <a:pPr algn="ctr"/>
            <a:r>
              <a:rPr lang="en-US" dirty="0">
                <a:solidFill>
                  <a:schemeClr val="accent2"/>
                </a:solidFill>
              </a:rPr>
              <a:t>How to Get Around Voting Problems</a:t>
            </a:r>
          </a:p>
        </p:txBody>
      </p:sp>
      <p:sp>
        <p:nvSpPr>
          <p:cNvPr id="6" name="Footer Placeholder 5"/>
          <p:cNvSpPr>
            <a:spLocks noGrp="1"/>
          </p:cNvSpPr>
          <p:nvPr>
            <p:ph type="ftr" sz="quarter" idx="15"/>
          </p:nvPr>
        </p:nvSpPr>
        <p:spPr/>
        <p:txBody>
          <a:bodyPr/>
          <a:lstStyle/>
          <a:p>
            <a:r>
              <a:rPr lang="en-US"/>
              <a:t>© </a:t>
            </a:r>
            <a:r>
              <a:rPr lang="en-IN"/>
              <a:t>Disability Rights New York</a:t>
            </a:r>
            <a:endParaRPr lang="en-IN" dirty="0"/>
          </a:p>
        </p:txBody>
      </p:sp>
      <p:sp>
        <p:nvSpPr>
          <p:cNvPr id="7" name="Slide Number Placeholder 6"/>
          <p:cNvSpPr>
            <a:spLocks noGrp="1"/>
          </p:cNvSpPr>
          <p:nvPr>
            <p:ph type="sldNum" sz="quarter" idx="16"/>
          </p:nvPr>
        </p:nvSpPr>
        <p:spPr/>
        <p:txBody>
          <a:bodyPr/>
          <a:lstStyle/>
          <a:p>
            <a:fld id="{8699F50C-BE38-4BD0-BA84-9B090E1F2B9B}" type="slidenum">
              <a:rPr lang="en-IN" smtClean="0"/>
              <a:t>23</a:t>
            </a:fld>
            <a:endParaRPr lang="en-IN" dirty="0"/>
          </a:p>
        </p:txBody>
      </p:sp>
      <p:sp>
        <p:nvSpPr>
          <p:cNvPr id="4" name="Rectangle 3"/>
          <p:cNvSpPr/>
          <p:nvPr/>
        </p:nvSpPr>
        <p:spPr>
          <a:xfrm>
            <a:off x="531376" y="3793868"/>
            <a:ext cx="8079223" cy="1569660"/>
          </a:xfrm>
          <a:prstGeom prst="rect">
            <a:avLst/>
          </a:prstGeom>
        </p:spPr>
        <p:txBody>
          <a:bodyPr wrap="square">
            <a:spAutoFit/>
          </a:bodyPr>
          <a:lstStyle/>
          <a:p>
            <a:pPr marL="285750" indent="-285750">
              <a:buClr>
                <a:schemeClr val="accent2"/>
              </a:buClr>
              <a:buFont typeface="Arial" panose="020B0604020202020204" pitchFamily="34" charset="0"/>
              <a:buChar char="•"/>
            </a:pPr>
            <a:r>
              <a:rPr lang="en-US" sz="2400" b="1" dirty="0"/>
              <a:t>Strategy:</a:t>
            </a:r>
          </a:p>
          <a:p>
            <a:pPr marL="742950" lvl="1" indent="-285750">
              <a:buClr>
                <a:schemeClr val="accent2"/>
              </a:buClr>
              <a:buFont typeface="Arial" panose="020B0604020202020204" pitchFamily="34" charset="0"/>
              <a:buChar char="•"/>
            </a:pPr>
            <a:r>
              <a:rPr lang="en-US" sz="2400" dirty="0"/>
              <a:t>Bring support with you</a:t>
            </a:r>
          </a:p>
          <a:p>
            <a:pPr marL="742950" lvl="1" indent="-285750">
              <a:buClr>
                <a:schemeClr val="accent2"/>
              </a:buClr>
              <a:buFont typeface="Arial" panose="020B0604020202020204" pitchFamily="34" charset="0"/>
              <a:buChar char="•"/>
            </a:pPr>
            <a:r>
              <a:rPr lang="en-US" sz="2400" dirty="0"/>
              <a:t>Ask a poll worker to help</a:t>
            </a:r>
          </a:p>
          <a:p>
            <a:pPr marL="742950" lvl="1" indent="-285750">
              <a:buClr>
                <a:schemeClr val="accent2"/>
              </a:buClr>
              <a:buFont typeface="Arial" panose="020B0604020202020204" pitchFamily="34" charset="0"/>
              <a:buChar char="•"/>
            </a:pPr>
            <a:r>
              <a:rPr lang="en-US" sz="2400" dirty="0"/>
              <a:t>Ask to use the ballot marking device. </a:t>
            </a:r>
            <a:endParaRPr lang="en-US" sz="2400" b="1" dirty="0"/>
          </a:p>
        </p:txBody>
      </p:sp>
    </p:spTree>
    <p:extLst>
      <p:ext uri="{BB962C8B-B14F-4D97-AF65-F5344CB8AC3E}">
        <p14:creationId xmlns:p14="http://schemas.microsoft.com/office/powerpoint/2010/main" val="15808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377" y="2524051"/>
            <a:ext cx="7242471" cy="752550"/>
          </a:xfrm>
        </p:spPr>
        <p:txBody>
          <a:bodyPr/>
          <a:lstStyle/>
          <a:p>
            <a:r>
              <a:rPr lang="en-US" b="1" dirty="0"/>
              <a:t>Problem: </a:t>
            </a:r>
            <a:r>
              <a:rPr lang="en-US" dirty="0"/>
              <a:t>You make a mistake marking your ballot.</a:t>
            </a:r>
          </a:p>
        </p:txBody>
      </p:sp>
      <p:sp>
        <p:nvSpPr>
          <p:cNvPr id="5" name="Title 4"/>
          <p:cNvSpPr>
            <a:spLocks noGrp="1"/>
          </p:cNvSpPr>
          <p:nvPr>
            <p:ph type="title"/>
          </p:nvPr>
        </p:nvSpPr>
        <p:spPr>
          <a:xfrm>
            <a:off x="531378" y="770055"/>
            <a:ext cx="11355820" cy="1215566"/>
          </a:xfrm>
        </p:spPr>
        <p:txBody>
          <a:bodyPr/>
          <a:lstStyle/>
          <a:p>
            <a:pPr algn="ctr"/>
            <a:r>
              <a:rPr lang="en-US" dirty="0">
                <a:solidFill>
                  <a:schemeClr val="accent2"/>
                </a:solidFill>
              </a:rPr>
              <a:t>How to Get Around Voting Problems</a:t>
            </a:r>
          </a:p>
        </p:txBody>
      </p:sp>
      <p:sp>
        <p:nvSpPr>
          <p:cNvPr id="6" name="Footer Placeholder 5"/>
          <p:cNvSpPr>
            <a:spLocks noGrp="1"/>
          </p:cNvSpPr>
          <p:nvPr>
            <p:ph type="ftr" sz="quarter" idx="15"/>
          </p:nvPr>
        </p:nvSpPr>
        <p:spPr/>
        <p:txBody>
          <a:bodyPr/>
          <a:lstStyle/>
          <a:p>
            <a:r>
              <a:rPr lang="en-US"/>
              <a:t>© </a:t>
            </a:r>
            <a:r>
              <a:rPr lang="en-IN"/>
              <a:t>Disability Rights New York</a:t>
            </a:r>
            <a:endParaRPr lang="en-IN" dirty="0"/>
          </a:p>
        </p:txBody>
      </p:sp>
      <p:sp>
        <p:nvSpPr>
          <p:cNvPr id="7" name="Slide Number Placeholder 6"/>
          <p:cNvSpPr>
            <a:spLocks noGrp="1"/>
          </p:cNvSpPr>
          <p:nvPr>
            <p:ph type="sldNum" sz="quarter" idx="16"/>
          </p:nvPr>
        </p:nvSpPr>
        <p:spPr/>
        <p:txBody>
          <a:bodyPr/>
          <a:lstStyle/>
          <a:p>
            <a:fld id="{8699F50C-BE38-4BD0-BA84-9B090E1F2B9B}" type="slidenum">
              <a:rPr lang="en-IN" smtClean="0"/>
              <a:t>24</a:t>
            </a:fld>
            <a:endParaRPr lang="en-IN" dirty="0"/>
          </a:p>
        </p:txBody>
      </p:sp>
      <p:sp>
        <p:nvSpPr>
          <p:cNvPr id="4" name="Rectangle 3"/>
          <p:cNvSpPr/>
          <p:nvPr/>
        </p:nvSpPr>
        <p:spPr>
          <a:xfrm>
            <a:off x="531377" y="3602259"/>
            <a:ext cx="5991833" cy="461665"/>
          </a:xfrm>
          <a:prstGeom prst="rect">
            <a:avLst/>
          </a:prstGeom>
        </p:spPr>
        <p:txBody>
          <a:bodyPr wrap="none">
            <a:spAutoFit/>
          </a:bodyPr>
          <a:lstStyle/>
          <a:p>
            <a:pPr marL="285750" indent="-285750">
              <a:buClr>
                <a:schemeClr val="accent2"/>
              </a:buClr>
              <a:buFont typeface="Arial" panose="020B0604020202020204" pitchFamily="34" charset="0"/>
              <a:buChar char="•"/>
            </a:pPr>
            <a:r>
              <a:rPr lang="en-US" sz="2400" b="1" dirty="0"/>
              <a:t>Strategy: </a:t>
            </a:r>
            <a:r>
              <a:rPr lang="en-US" sz="2400" dirty="0"/>
              <a:t>Ask a poll worker for a new ballot. </a:t>
            </a:r>
            <a:endParaRPr lang="en-US" sz="2400" b="1" dirty="0"/>
          </a:p>
        </p:txBody>
      </p:sp>
    </p:spTree>
    <p:extLst>
      <p:ext uri="{BB962C8B-B14F-4D97-AF65-F5344CB8AC3E}">
        <p14:creationId xmlns:p14="http://schemas.microsoft.com/office/powerpoint/2010/main" val="388921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377" y="2524051"/>
            <a:ext cx="11355821" cy="1014716"/>
          </a:xfrm>
        </p:spPr>
        <p:txBody>
          <a:bodyPr>
            <a:normAutofit/>
          </a:bodyPr>
          <a:lstStyle/>
          <a:p>
            <a:pPr marL="0" indent="0" algn="ctr">
              <a:buNone/>
            </a:pPr>
            <a:endParaRPr lang="en-US" sz="6000" b="1" dirty="0"/>
          </a:p>
          <a:p>
            <a:pPr marL="0" indent="0" algn="ctr">
              <a:buNone/>
            </a:pPr>
            <a:endParaRPr lang="en-US" sz="6000" b="1" dirty="0"/>
          </a:p>
        </p:txBody>
      </p:sp>
      <p:sp>
        <p:nvSpPr>
          <p:cNvPr id="5" name="Title 4"/>
          <p:cNvSpPr>
            <a:spLocks noGrp="1"/>
          </p:cNvSpPr>
          <p:nvPr>
            <p:ph type="title"/>
          </p:nvPr>
        </p:nvSpPr>
        <p:spPr>
          <a:xfrm>
            <a:off x="531376" y="1485302"/>
            <a:ext cx="11355820" cy="1680099"/>
          </a:xfrm>
        </p:spPr>
        <p:txBody>
          <a:bodyPr>
            <a:noAutofit/>
          </a:bodyPr>
          <a:lstStyle/>
          <a:p>
            <a:pPr algn="ctr"/>
            <a:r>
              <a:rPr lang="en-US" sz="6000" dirty="0">
                <a:solidFill>
                  <a:schemeClr val="accent2"/>
                </a:solidFill>
              </a:rPr>
              <a:t>NEED HELP REGISTERING? </a:t>
            </a:r>
            <a:br>
              <a:rPr lang="en-US" sz="6000" dirty="0">
                <a:solidFill>
                  <a:schemeClr val="accent2"/>
                </a:solidFill>
              </a:rPr>
            </a:br>
            <a:r>
              <a:rPr lang="en-US" sz="6000" dirty="0">
                <a:solidFill>
                  <a:schemeClr val="accent2"/>
                </a:solidFill>
              </a:rPr>
              <a:t>I CAN HELP!</a:t>
            </a:r>
          </a:p>
        </p:txBody>
      </p:sp>
      <p:sp>
        <p:nvSpPr>
          <p:cNvPr id="6" name="Footer Placeholder 5"/>
          <p:cNvSpPr>
            <a:spLocks noGrp="1"/>
          </p:cNvSpPr>
          <p:nvPr>
            <p:ph type="ftr" sz="quarter" idx="15"/>
          </p:nvPr>
        </p:nvSpPr>
        <p:spPr/>
        <p:txBody>
          <a:bodyPr/>
          <a:lstStyle/>
          <a:p>
            <a:r>
              <a:rPr lang="en-US"/>
              <a:t>© </a:t>
            </a:r>
            <a:r>
              <a:rPr lang="en-IN"/>
              <a:t>Disability Rights New York</a:t>
            </a:r>
            <a:endParaRPr lang="en-IN" dirty="0"/>
          </a:p>
        </p:txBody>
      </p:sp>
      <p:sp>
        <p:nvSpPr>
          <p:cNvPr id="7" name="Slide Number Placeholder 6"/>
          <p:cNvSpPr>
            <a:spLocks noGrp="1"/>
          </p:cNvSpPr>
          <p:nvPr>
            <p:ph type="sldNum" sz="quarter" idx="16"/>
          </p:nvPr>
        </p:nvSpPr>
        <p:spPr/>
        <p:txBody>
          <a:bodyPr/>
          <a:lstStyle/>
          <a:p>
            <a:fld id="{8699F50C-BE38-4BD0-BA84-9B090E1F2B9B}" type="slidenum">
              <a:rPr lang="en-IN" smtClean="0"/>
              <a:t>25</a:t>
            </a:fld>
            <a:endParaRPr lang="en-IN" dirty="0"/>
          </a:p>
        </p:txBody>
      </p:sp>
      <p:sp>
        <p:nvSpPr>
          <p:cNvPr id="8" name="Title 4"/>
          <p:cNvSpPr txBox="1">
            <a:spLocks/>
          </p:cNvSpPr>
          <p:nvPr/>
        </p:nvSpPr>
        <p:spPr>
          <a:xfrm>
            <a:off x="286079" y="3538767"/>
            <a:ext cx="11846415" cy="1215566"/>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a:lstStyle>
          <a:p>
            <a:pPr algn="ctr"/>
            <a:endParaRPr lang="en-US" sz="6000" u="sng" dirty="0">
              <a:solidFill>
                <a:schemeClr val="accent2"/>
              </a:solidFill>
            </a:endParaRPr>
          </a:p>
        </p:txBody>
      </p:sp>
      <p:sp>
        <p:nvSpPr>
          <p:cNvPr id="9" name="Content Placeholder 2"/>
          <p:cNvSpPr txBox="1">
            <a:spLocks/>
          </p:cNvSpPr>
          <p:nvPr/>
        </p:nvSpPr>
        <p:spPr>
          <a:xfrm>
            <a:off x="531375" y="3665383"/>
            <a:ext cx="11355821" cy="3056092"/>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lang="en-U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lang="en-IN"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6000" b="1" dirty="0">
                <a:hlinkClick r:id="rId3"/>
              </a:rPr>
              <a:t>Jenessa.Seymour@drny.org</a:t>
            </a:r>
          </a:p>
          <a:p>
            <a:pPr marL="0" indent="0" algn="ctr">
              <a:buNone/>
            </a:pPr>
            <a:r>
              <a:rPr lang="en-US" sz="6000" b="1" dirty="0"/>
              <a:t>518-414-4516</a:t>
            </a:r>
          </a:p>
          <a:p>
            <a:pPr marL="0" indent="0" algn="ctr">
              <a:buFont typeface="Arial" panose="020B0604020202020204" pitchFamily="34" charset="0"/>
              <a:buNone/>
            </a:pPr>
            <a:endParaRPr lang="en-US" sz="6000" b="1" dirty="0">
              <a:hlinkClick r:id="rId3"/>
            </a:endParaRPr>
          </a:p>
          <a:p>
            <a:pPr marL="0" indent="0" algn="ctr">
              <a:buFont typeface="Arial" panose="020B0604020202020204" pitchFamily="34" charset="0"/>
              <a:buNone/>
            </a:pPr>
            <a:endParaRPr lang="en-US" sz="6000" b="1" dirty="0"/>
          </a:p>
          <a:p>
            <a:pPr marL="0" indent="0" algn="ctr">
              <a:buFont typeface="Arial" panose="020B0604020202020204" pitchFamily="34" charset="0"/>
              <a:buNone/>
            </a:pPr>
            <a:endParaRPr lang="en-US" sz="6000" b="1" dirty="0"/>
          </a:p>
        </p:txBody>
      </p:sp>
    </p:spTree>
    <p:extLst>
      <p:ext uri="{BB962C8B-B14F-4D97-AF65-F5344CB8AC3E}">
        <p14:creationId xmlns:p14="http://schemas.microsoft.com/office/powerpoint/2010/main" val="3110006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4286" y="2217438"/>
            <a:ext cx="11462912" cy="4138912"/>
          </a:xfrm>
        </p:spPr>
        <p:txBody>
          <a:bodyPr/>
          <a:lstStyle/>
          <a:p>
            <a:r>
              <a:rPr lang="en-US" sz="2700" dirty="0"/>
              <a:t>Vote privately and independently </a:t>
            </a:r>
          </a:p>
          <a:p>
            <a:r>
              <a:rPr lang="en-US" sz="2700" dirty="0"/>
              <a:t>An accessible polling place </a:t>
            </a:r>
          </a:p>
          <a:p>
            <a:r>
              <a:rPr lang="en-US" sz="2700" dirty="0"/>
              <a:t>Use of an accessible voting machine (ballot marking device) </a:t>
            </a:r>
          </a:p>
          <a:p>
            <a:r>
              <a:rPr lang="en-US" sz="2700" dirty="0"/>
              <a:t>Get help with voting from a person of your choice</a:t>
            </a:r>
          </a:p>
          <a:p>
            <a:pPr lvl="1"/>
            <a:r>
              <a:rPr lang="en-US" sz="2300" dirty="0"/>
              <a:t>except your employer or union representative</a:t>
            </a:r>
          </a:p>
          <a:p>
            <a:r>
              <a:rPr lang="en-US" sz="2700" dirty="0"/>
              <a:t>Vote by absentee ballot </a:t>
            </a:r>
          </a:p>
          <a:p>
            <a:r>
              <a:rPr lang="en-US" sz="2700" dirty="0"/>
              <a:t>Request a provisional ballot</a:t>
            </a:r>
          </a:p>
          <a:p>
            <a:endParaRPr lang="en-US" dirty="0"/>
          </a:p>
          <a:p>
            <a:endParaRPr lang="en-US" dirty="0"/>
          </a:p>
          <a:p>
            <a:endParaRPr lang="en-US" dirty="0"/>
          </a:p>
        </p:txBody>
      </p:sp>
      <p:sp>
        <p:nvSpPr>
          <p:cNvPr id="5" name="Title 4"/>
          <p:cNvSpPr>
            <a:spLocks noGrp="1"/>
          </p:cNvSpPr>
          <p:nvPr>
            <p:ph type="title"/>
          </p:nvPr>
        </p:nvSpPr>
        <p:spPr>
          <a:xfrm>
            <a:off x="1" y="0"/>
            <a:ext cx="12191998" cy="1953548"/>
          </a:xfrm>
        </p:spPr>
        <p:txBody>
          <a:bodyPr/>
          <a:lstStyle/>
          <a:p>
            <a:pPr algn="ctr"/>
            <a:r>
              <a:rPr lang="en-US" dirty="0">
                <a:solidFill>
                  <a:schemeClr val="accent2"/>
                </a:solidFill>
              </a:rPr>
              <a:t>Voter Rights</a:t>
            </a:r>
          </a:p>
        </p:txBody>
      </p:sp>
      <p:sp>
        <p:nvSpPr>
          <p:cNvPr id="6" name="Footer Placeholder 5"/>
          <p:cNvSpPr>
            <a:spLocks noGrp="1"/>
          </p:cNvSpPr>
          <p:nvPr>
            <p:ph type="ftr" sz="quarter" idx="15"/>
          </p:nvPr>
        </p:nvSpPr>
        <p:spPr/>
        <p:txBody>
          <a:bodyPr/>
          <a:lstStyle/>
          <a:p>
            <a:r>
              <a:rPr lang="en-US"/>
              <a:t>© </a:t>
            </a:r>
            <a:r>
              <a:rPr lang="en-IN"/>
              <a:t>Disability Rights New York</a:t>
            </a:r>
            <a:endParaRPr lang="en-IN" dirty="0"/>
          </a:p>
        </p:txBody>
      </p:sp>
      <p:sp>
        <p:nvSpPr>
          <p:cNvPr id="7" name="Slide Number Placeholder 6"/>
          <p:cNvSpPr>
            <a:spLocks noGrp="1"/>
          </p:cNvSpPr>
          <p:nvPr>
            <p:ph type="sldNum" sz="quarter" idx="16"/>
          </p:nvPr>
        </p:nvSpPr>
        <p:spPr/>
        <p:txBody>
          <a:bodyPr/>
          <a:lstStyle/>
          <a:p>
            <a:fld id="{8699F50C-BE38-4BD0-BA84-9B090E1F2B9B}" type="slidenum">
              <a:rPr lang="en-IN" smtClean="0"/>
              <a:t>3</a:t>
            </a:fld>
            <a:endParaRPr lang="en-IN" dirty="0"/>
          </a:p>
        </p:txBody>
      </p:sp>
    </p:spTree>
    <p:extLst>
      <p:ext uri="{BB962C8B-B14F-4D97-AF65-F5344CB8AC3E}">
        <p14:creationId xmlns:p14="http://schemas.microsoft.com/office/powerpoint/2010/main" val="216694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377" y="2524051"/>
            <a:ext cx="11355821" cy="1014716"/>
          </a:xfrm>
        </p:spPr>
        <p:txBody>
          <a:bodyPr>
            <a:normAutofit/>
          </a:bodyPr>
          <a:lstStyle/>
          <a:p>
            <a:pPr marL="0" indent="0" algn="ctr">
              <a:buNone/>
            </a:pPr>
            <a:r>
              <a:rPr lang="en-US" sz="6000" b="1"/>
              <a:t>Saturday, </a:t>
            </a:r>
            <a:r>
              <a:rPr lang="en-US" sz="6000" b="1" dirty="0"/>
              <a:t>October 28, 2023</a:t>
            </a:r>
          </a:p>
          <a:p>
            <a:pPr marL="0" indent="0" algn="ctr">
              <a:buNone/>
            </a:pPr>
            <a:endParaRPr lang="en-US" sz="6000" b="1" dirty="0"/>
          </a:p>
          <a:p>
            <a:pPr marL="0" indent="0" algn="ctr">
              <a:buNone/>
            </a:pPr>
            <a:endParaRPr lang="en-US" sz="6000" b="1" dirty="0"/>
          </a:p>
        </p:txBody>
      </p:sp>
      <p:sp>
        <p:nvSpPr>
          <p:cNvPr id="5" name="Title 4"/>
          <p:cNvSpPr>
            <a:spLocks noGrp="1"/>
          </p:cNvSpPr>
          <p:nvPr>
            <p:ph type="title"/>
          </p:nvPr>
        </p:nvSpPr>
        <p:spPr>
          <a:xfrm>
            <a:off x="531378" y="1308484"/>
            <a:ext cx="11355820" cy="1215566"/>
          </a:xfrm>
        </p:spPr>
        <p:txBody>
          <a:bodyPr>
            <a:normAutofit/>
          </a:bodyPr>
          <a:lstStyle/>
          <a:p>
            <a:pPr algn="ctr"/>
            <a:r>
              <a:rPr lang="en-US" sz="6000" u="sng" dirty="0">
                <a:solidFill>
                  <a:schemeClr val="accent2"/>
                </a:solidFill>
              </a:rPr>
              <a:t>VOTER REGISTRATION DEADLINE</a:t>
            </a:r>
          </a:p>
        </p:txBody>
      </p:sp>
      <p:sp>
        <p:nvSpPr>
          <p:cNvPr id="6" name="Footer Placeholder 5"/>
          <p:cNvSpPr>
            <a:spLocks noGrp="1"/>
          </p:cNvSpPr>
          <p:nvPr>
            <p:ph type="ftr" sz="quarter" idx="15"/>
          </p:nvPr>
        </p:nvSpPr>
        <p:spPr/>
        <p:txBody>
          <a:bodyPr/>
          <a:lstStyle/>
          <a:p>
            <a:r>
              <a:rPr lang="en-US"/>
              <a:t>© </a:t>
            </a:r>
            <a:r>
              <a:rPr lang="en-IN"/>
              <a:t>Disability Rights New York</a:t>
            </a:r>
            <a:endParaRPr lang="en-IN" dirty="0"/>
          </a:p>
        </p:txBody>
      </p:sp>
      <p:sp>
        <p:nvSpPr>
          <p:cNvPr id="7" name="Slide Number Placeholder 6"/>
          <p:cNvSpPr>
            <a:spLocks noGrp="1"/>
          </p:cNvSpPr>
          <p:nvPr>
            <p:ph type="sldNum" sz="quarter" idx="16"/>
          </p:nvPr>
        </p:nvSpPr>
        <p:spPr/>
        <p:txBody>
          <a:bodyPr/>
          <a:lstStyle/>
          <a:p>
            <a:fld id="{8699F50C-BE38-4BD0-BA84-9B090E1F2B9B}" type="slidenum">
              <a:rPr lang="en-IN" smtClean="0"/>
              <a:t>4</a:t>
            </a:fld>
            <a:endParaRPr lang="en-IN" dirty="0"/>
          </a:p>
        </p:txBody>
      </p:sp>
      <p:sp>
        <p:nvSpPr>
          <p:cNvPr id="8" name="Title 4"/>
          <p:cNvSpPr txBox="1">
            <a:spLocks/>
          </p:cNvSpPr>
          <p:nvPr/>
        </p:nvSpPr>
        <p:spPr>
          <a:xfrm>
            <a:off x="286079" y="3538767"/>
            <a:ext cx="11846415" cy="1215566"/>
          </a:xfrm>
          <a:prstGeom prst="rect">
            <a:avLst/>
          </a:prstGeom>
        </p:spPr>
        <p:txBody>
          <a:bodyPr vert="horz" lIns="91440" tIns="45720" rIns="91440" bIns="0" rtlCol="0" anchor="b">
            <a:normAutofit fontScale="85000" lnSpcReduction="10000"/>
          </a:bodyPr>
          <a:lst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a:lstStyle>
          <a:p>
            <a:pPr algn="ctr"/>
            <a:r>
              <a:rPr lang="en-US" sz="6000" u="sng" dirty="0">
                <a:solidFill>
                  <a:schemeClr val="accent2"/>
                </a:solidFill>
              </a:rPr>
              <a:t>ABSENTEE BALLOT APPLICATION DEADLINE</a:t>
            </a:r>
          </a:p>
        </p:txBody>
      </p:sp>
      <p:sp>
        <p:nvSpPr>
          <p:cNvPr id="9" name="Content Placeholder 2"/>
          <p:cNvSpPr txBox="1">
            <a:spLocks/>
          </p:cNvSpPr>
          <p:nvPr/>
        </p:nvSpPr>
        <p:spPr>
          <a:xfrm>
            <a:off x="531375" y="4791450"/>
            <a:ext cx="11355821" cy="1014716"/>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lang="en-U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lang="en-IN"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6000" b="1" dirty="0"/>
              <a:t>Monday, October 23, 2023</a:t>
            </a:r>
          </a:p>
          <a:p>
            <a:pPr marL="0" indent="0" algn="ctr">
              <a:buFont typeface="Arial" panose="020B0604020202020204" pitchFamily="34" charset="0"/>
              <a:buNone/>
            </a:pPr>
            <a:endParaRPr lang="en-US" sz="6000" b="1" dirty="0"/>
          </a:p>
          <a:p>
            <a:pPr marL="0" indent="0" algn="ctr">
              <a:buFont typeface="Arial" panose="020B0604020202020204" pitchFamily="34" charset="0"/>
              <a:buNone/>
            </a:pPr>
            <a:endParaRPr lang="en-US" sz="6000" b="1" dirty="0"/>
          </a:p>
        </p:txBody>
      </p:sp>
    </p:spTree>
    <p:extLst>
      <p:ext uri="{BB962C8B-B14F-4D97-AF65-F5344CB8AC3E}">
        <p14:creationId xmlns:p14="http://schemas.microsoft.com/office/powerpoint/2010/main" val="2104443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6F281D-CC5F-044D-A93B-349233DCBE53}"/>
              </a:ext>
            </a:extLst>
          </p:cNvPr>
          <p:cNvSpPr>
            <a:spLocks noGrp="1"/>
          </p:cNvSpPr>
          <p:nvPr>
            <p:ph idx="1"/>
          </p:nvPr>
        </p:nvSpPr>
        <p:spPr>
          <a:xfrm>
            <a:off x="531378" y="1989439"/>
            <a:ext cx="11660620" cy="4230386"/>
          </a:xfrm>
        </p:spPr>
        <p:txBody>
          <a:bodyPr/>
          <a:lstStyle/>
          <a:p>
            <a:pPr marL="0" indent="0">
              <a:buNone/>
            </a:pPr>
            <a:endParaRPr lang="en-US" dirty="0"/>
          </a:p>
          <a:p>
            <a:endParaRPr lang="en-US" dirty="0"/>
          </a:p>
        </p:txBody>
      </p:sp>
      <p:sp>
        <p:nvSpPr>
          <p:cNvPr id="5" name="Title 4">
            <a:extLst>
              <a:ext uri="{FF2B5EF4-FFF2-40B4-BE49-F238E27FC236}">
                <a16:creationId xmlns:a16="http://schemas.microsoft.com/office/drawing/2014/main" id="{BC1003BB-517B-D740-B71A-469E9AF0CCF2}"/>
              </a:ext>
            </a:extLst>
          </p:cNvPr>
          <p:cNvSpPr>
            <a:spLocks noGrp="1"/>
          </p:cNvSpPr>
          <p:nvPr>
            <p:ph type="title"/>
          </p:nvPr>
        </p:nvSpPr>
        <p:spPr>
          <a:xfrm>
            <a:off x="0" y="1199644"/>
            <a:ext cx="12191998" cy="732290"/>
          </a:xfrm>
        </p:spPr>
        <p:txBody>
          <a:bodyPr>
            <a:normAutofit/>
          </a:bodyPr>
          <a:lstStyle/>
          <a:p>
            <a:pPr algn="ctr"/>
            <a:r>
              <a:rPr lang="en-US" dirty="0">
                <a:solidFill>
                  <a:schemeClr val="accent2"/>
                </a:solidFill>
              </a:rPr>
              <a:t>Voter Eligibility</a:t>
            </a:r>
          </a:p>
        </p:txBody>
      </p:sp>
      <p:sp>
        <p:nvSpPr>
          <p:cNvPr id="6" name="Footer Placeholder 5">
            <a:extLst>
              <a:ext uri="{FF2B5EF4-FFF2-40B4-BE49-F238E27FC236}">
                <a16:creationId xmlns:a16="http://schemas.microsoft.com/office/drawing/2014/main" id="{E766D1D7-F01B-F342-822D-1ADA08698FE9}"/>
              </a:ext>
            </a:extLst>
          </p:cNvPr>
          <p:cNvSpPr>
            <a:spLocks noGrp="1"/>
          </p:cNvSpPr>
          <p:nvPr>
            <p:ph type="ftr" sz="quarter" idx="15"/>
          </p:nvPr>
        </p:nvSpPr>
        <p:spPr/>
        <p:txBody>
          <a:bodyPr/>
          <a:lstStyle/>
          <a:p>
            <a:r>
              <a:rPr lang="en-US"/>
              <a:t>© </a:t>
            </a:r>
            <a:r>
              <a:rPr lang="en-IN"/>
              <a:t>Disability Rights New York</a:t>
            </a:r>
            <a:endParaRPr lang="en-IN" dirty="0"/>
          </a:p>
        </p:txBody>
      </p:sp>
      <p:sp>
        <p:nvSpPr>
          <p:cNvPr id="7" name="Slide Number Placeholder 6">
            <a:extLst>
              <a:ext uri="{FF2B5EF4-FFF2-40B4-BE49-F238E27FC236}">
                <a16:creationId xmlns:a16="http://schemas.microsoft.com/office/drawing/2014/main" id="{2E35BE1E-3D5A-EE40-8813-30AE0C66B1A4}"/>
              </a:ext>
            </a:extLst>
          </p:cNvPr>
          <p:cNvSpPr>
            <a:spLocks noGrp="1"/>
          </p:cNvSpPr>
          <p:nvPr>
            <p:ph type="sldNum" sz="quarter" idx="16"/>
          </p:nvPr>
        </p:nvSpPr>
        <p:spPr/>
        <p:txBody>
          <a:bodyPr/>
          <a:lstStyle/>
          <a:p>
            <a:fld id="{8699F50C-BE38-4BD0-BA84-9B090E1F2B9B}" type="slidenum">
              <a:rPr lang="en-IN" smtClean="0"/>
              <a:t>5</a:t>
            </a:fld>
            <a:endParaRPr lang="en-IN" dirty="0"/>
          </a:p>
        </p:txBody>
      </p:sp>
      <p:sp>
        <p:nvSpPr>
          <p:cNvPr id="10" name="Content Placeholder 2"/>
          <p:cNvSpPr txBox="1">
            <a:spLocks/>
          </p:cNvSpPr>
          <p:nvPr/>
        </p:nvSpPr>
        <p:spPr>
          <a:xfrm>
            <a:off x="59991" y="1743162"/>
            <a:ext cx="12236554" cy="4613188"/>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lang="en-U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lang="en-IN"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dirty="0"/>
              <a:t>US Citizen </a:t>
            </a:r>
          </a:p>
          <a:p>
            <a:r>
              <a:rPr lang="en-US" sz="2700" dirty="0"/>
              <a:t>At least 18 years old</a:t>
            </a:r>
          </a:p>
          <a:p>
            <a:r>
              <a:rPr lang="en-US" sz="2700" dirty="0"/>
              <a:t>Live at current address for at least 30 days before the election</a:t>
            </a:r>
          </a:p>
          <a:p>
            <a:pPr lvl="1"/>
            <a:r>
              <a:rPr lang="en-US" sz="2300" dirty="0"/>
              <a:t>Change of address must be filed by October 23, 2023</a:t>
            </a:r>
          </a:p>
          <a:p>
            <a:r>
              <a:rPr lang="en-US" sz="2700" dirty="0"/>
              <a:t>Can only be registered at one address</a:t>
            </a:r>
          </a:p>
          <a:p>
            <a:r>
              <a:rPr lang="en-US" sz="2700" dirty="0"/>
              <a:t>Not in prison for a felony conviction </a:t>
            </a:r>
          </a:p>
          <a:p>
            <a:pPr lvl="1"/>
            <a:r>
              <a:rPr lang="en-US" sz="2700" dirty="0"/>
              <a:t>You </a:t>
            </a:r>
            <a:r>
              <a:rPr lang="en-US" sz="2700" u="sng" dirty="0"/>
              <a:t>can</a:t>
            </a:r>
            <a:r>
              <a:rPr lang="en-US" sz="2700" dirty="0"/>
              <a:t> vote while on probation or parole.  </a:t>
            </a:r>
          </a:p>
          <a:p>
            <a:pPr lvl="1"/>
            <a:r>
              <a:rPr lang="en-US" sz="2700" dirty="0"/>
              <a:t>You </a:t>
            </a:r>
            <a:r>
              <a:rPr lang="en-US" sz="2700" u="sng" dirty="0"/>
              <a:t>can</a:t>
            </a:r>
            <a:r>
              <a:rPr lang="en-US" sz="2700" dirty="0"/>
              <a:t> vote if you’ve completed a sentence for a felony. </a:t>
            </a:r>
          </a:p>
          <a:p>
            <a:r>
              <a:rPr lang="en-US" sz="2700" dirty="0"/>
              <a:t>Only a judge can make the decision that someone is not competent to vote</a:t>
            </a:r>
          </a:p>
          <a:p>
            <a:endParaRPr lang="en-US" dirty="0"/>
          </a:p>
          <a:p>
            <a:endParaRPr lang="en-US" dirty="0"/>
          </a:p>
          <a:p>
            <a:endParaRPr lang="en-US" dirty="0"/>
          </a:p>
        </p:txBody>
      </p:sp>
    </p:spTree>
    <p:extLst>
      <p:ext uri="{BB962C8B-B14F-4D97-AF65-F5344CB8AC3E}">
        <p14:creationId xmlns:p14="http://schemas.microsoft.com/office/powerpoint/2010/main" val="1112117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6F281D-CC5F-044D-A93B-349233DCBE53}"/>
              </a:ext>
            </a:extLst>
          </p:cNvPr>
          <p:cNvSpPr>
            <a:spLocks noGrp="1"/>
          </p:cNvSpPr>
          <p:nvPr>
            <p:ph idx="1"/>
          </p:nvPr>
        </p:nvSpPr>
        <p:spPr>
          <a:xfrm>
            <a:off x="531378" y="1989439"/>
            <a:ext cx="11660620" cy="4230386"/>
          </a:xfrm>
        </p:spPr>
        <p:txBody>
          <a:bodyPr/>
          <a:lstStyle/>
          <a:p>
            <a:pPr marL="0" indent="0">
              <a:buNone/>
            </a:pPr>
            <a:endParaRPr lang="en-US" dirty="0"/>
          </a:p>
          <a:p>
            <a:endParaRPr lang="en-US" dirty="0"/>
          </a:p>
        </p:txBody>
      </p:sp>
      <p:sp>
        <p:nvSpPr>
          <p:cNvPr id="5" name="Title 4">
            <a:extLst>
              <a:ext uri="{FF2B5EF4-FFF2-40B4-BE49-F238E27FC236}">
                <a16:creationId xmlns:a16="http://schemas.microsoft.com/office/drawing/2014/main" id="{BC1003BB-517B-D740-B71A-469E9AF0CCF2}"/>
              </a:ext>
            </a:extLst>
          </p:cNvPr>
          <p:cNvSpPr>
            <a:spLocks noGrp="1"/>
          </p:cNvSpPr>
          <p:nvPr>
            <p:ph type="title"/>
          </p:nvPr>
        </p:nvSpPr>
        <p:spPr>
          <a:xfrm>
            <a:off x="0" y="1199644"/>
            <a:ext cx="12191998" cy="732290"/>
          </a:xfrm>
        </p:spPr>
        <p:txBody>
          <a:bodyPr>
            <a:normAutofit/>
          </a:bodyPr>
          <a:lstStyle/>
          <a:p>
            <a:pPr algn="ctr"/>
            <a:r>
              <a:rPr lang="en-US" dirty="0">
                <a:solidFill>
                  <a:schemeClr val="accent2"/>
                </a:solidFill>
              </a:rPr>
              <a:t>Voter Eligibility</a:t>
            </a:r>
          </a:p>
        </p:txBody>
      </p:sp>
      <p:sp>
        <p:nvSpPr>
          <p:cNvPr id="6" name="Footer Placeholder 5">
            <a:extLst>
              <a:ext uri="{FF2B5EF4-FFF2-40B4-BE49-F238E27FC236}">
                <a16:creationId xmlns:a16="http://schemas.microsoft.com/office/drawing/2014/main" id="{E766D1D7-F01B-F342-822D-1ADA08698FE9}"/>
              </a:ext>
            </a:extLst>
          </p:cNvPr>
          <p:cNvSpPr>
            <a:spLocks noGrp="1"/>
          </p:cNvSpPr>
          <p:nvPr>
            <p:ph type="ftr" sz="quarter" idx="15"/>
          </p:nvPr>
        </p:nvSpPr>
        <p:spPr/>
        <p:txBody>
          <a:bodyPr/>
          <a:lstStyle/>
          <a:p>
            <a:r>
              <a:rPr lang="en-US"/>
              <a:t>© </a:t>
            </a:r>
            <a:r>
              <a:rPr lang="en-IN"/>
              <a:t>Disability Rights New York</a:t>
            </a:r>
            <a:endParaRPr lang="en-IN" dirty="0"/>
          </a:p>
        </p:txBody>
      </p:sp>
      <p:sp>
        <p:nvSpPr>
          <p:cNvPr id="7" name="Slide Number Placeholder 6">
            <a:extLst>
              <a:ext uri="{FF2B5EF4-FFF2-40B4-BE49-F238E27FC236}">
                <a16:creationId xmlns:a16="http://schemas.microsoft.com/office/drawing/2014/main" id="{2E35BE1E-3D5A-EE40-8813-30AE0C66B1A4}"/>
              </a:ext>
            </a:extLst>
          </p:cNvPr>
          <p:cNvSpPr>
            <a:spLocks noGrp="1"/>
          </p:cNvSpPr>
          <p:nvPr>
            <p:ph type="sldNum" sz="quarter" idx="16"/>
          </p:nvPr>
        </p:nvSpPr>
        <p:spPr/>
        <p:txBody>
          <a:bodyPr/>
          <a:lstStyle/>
          <a:p>
            <a:fld id="{8699F50C-BE38-4BD0-BA84-9B090E1F2B9B}" type="slidenum">
              <a:rPr lang="en-IN" smtClean="0"/>
              <a:t>6</a:t>
            </a:fld>
            <a:endParaRPr lang="en-IN" dirty="0"/>
          </a:p>
        </p:txBody>
      </p:sp>
      <p:sp>
        <p:nvSpPr>
          <p:cNvPr id="10" name="Content Placeholder 2"/>
          <p:cNvSpPr txBox="1">
            <a:spLocks/>
          </p:cNvSpPr>
          <p:nvPr/>
        </p:nvSpPr>
        <p:spPr>
          <a:xfrm>
            <a:off x="127724" y="2219838"/>
            <a:ext cx="12236554" cy="4230387"/>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lang="en-U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lang="en-IN"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Guardianship status alone does </a:t>
            </a:r>
            <a:r>
              <a:rPr lang="en-US" b="1" u="sng" dirty="0"/>
              <a:t>not</a:t>
            </a:r>
            <a:r>
              <a:rPr lang="en-US" b="1" dirty="0"/>
              <a:t> </a:t>
            </a:r>
            <a:r>
              <a:rPr lang="en-US" dirty="0"/>
              <a:t>determine eligibility status. </a:t>
            </a:r>
          </a:p>
          <a:p>
            <a:r>
              <a:rPr lang="en-US" dirty="0"/>
              <a:t>“No person who has been adjudged incompetent has the right to vote, unless later adjudged competent.” NYS Election Law Sec. 5-106 (6)</a:t>
            </a:r>
          </a:p>
          <a:p>
            <a:r>
              <a:rPr lang="en-US" dirty="0"/>
              <a:t>“Receipt of services for mental disability shall not deprive persons of the right to register and vote is otherwise qualified.” NY Mental Hygiene Law Sec. 33.01</a:t>
            </a:r>
          </a:p>
          <a:p>
            <a:r>
              <a:rPr lang="en-US" dirty="0"/>
              <a:t>“The commissioner shall include rules and regulations…for community residence a statement of the rights of persons living in such residences which shall include…the right to vote’ and the right to participate in activities that educate persons with developmental disabilities in their civic responsibilities.” NY Mental Hygiene Law Sec. 41.41</a:t>
            </a:r>
          </a:p>
          <a:p>
            <a:endParaRPr lang="en-US" dirty="0"/>
          </a:p>
          <a:p>
            <a:endParaRPr lang="en-US" dirty="0"/>
          </a:p>
          <a:p>
            <a:endParaRPr lang="en-US" dirty="0"/>
          </a:p>
        </p:txBody>
      </p:sp>
    </p:spTree>
    <p:extLst>
      <p:ext uri="{BB962C8B-B14F-4D97-AF65-F5344CB8AC3E}">
        <p14:creationId xmlns:p14="http://schemas.microsoft.com/office/powerpoint/2010/main" val="161781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B7C8D7-6935-1E41-9729-EAA4720390F7}"/>
              </a:ext>
            </a:extLst>
          </p:cNvPr>
          <p:cNvSpPr>
            <a:spLocks noGrp="1"/>
          </p:cNvSpPr>
          <p:nvPr>
            <p:ph idx="1"/>
          </p:nvPr>
        </p:nvSpPr>
        <p:spPr>
          <a:xfrm>
            <a:off x="531378" y="2150077"/>
            <a:ext cx="10967202" cy="4005114"/>
          </a:xfrm>
        </p:spPr>
        <p:txBody>
          <a:bodyPr/>
          <a:lstStyle/>
          <a:p>
            <a:r>
              <a:rPr lang="en-US" sz="3600" dirty="0">
                <a:cs typeface="Arial" panose="020B0604020202020204" pitchFamily="34" charset="0"/>
              </a:rPr>
              <a:t>1) Absentee voting (also known as vote-by-mail) </a:t>
            </a:r>
          </a:p>
          <a:p>
            <a:r>
              <a:rPr lang="en-US" sz="3600" dirty="0">
                <a:cs typeface="Arial" panose="020B0604020202020204" pitchFamily="34" charset="0"/>
              </a:rPr>
              <a:t>2) Early voting </a:t>
            </a:r>
          </a:p>
          <a:p>
            <a:r>
              <a:rPr lang="en-US" sz="3600" dirty="0">
                <a:cs typeface="Arial" panose="020B0604020202020204" pitchFamily="34" charset="0"/>
              </a:rPr>
              <a:t>3) On Election Day </a:t>
            </a:r>
            <a:endParaRPr lang="en-US" sz="3000" dirty="0"/>
          </a:p>
          <a:p>
            <a:endParaRPr lang="en-US" dirty="0"/>
          </a:p>
        </p:txBody>
      </p:sp>
      <p:sp>
        <p:nvSpPr>
          <p:cNvPr id="4" name="Title 3">
            <a:extLst>
              <a:ext uri="{FF2B5EF4-FFF2-40B4-BE49-F238E27FC236}">
                <a16:creationId xmlns:a16="http://schemas.microsoft.com/office/drawing/2014/main" id="{8515C7FD-052D-C248-92D9-B466BD8BA114}"/>
              </a:ext>
            </a:extLst>
          </p:cNvPr>
          <p:cNvSpPr>
            <a:spLocks noGrp="1"/>
          </p:cNvSpPr>
          <p:nvPr>
            <p:ph type="title"/>
          </p:nvPr>
        </p:nvSpPr>
        <p:spPr>
          <a:xfrm>
            <a:off x="531378" y="715108"/>
            <a:ext cx="10615593" cy="1142083"/>
          </a:xfrm>
        </p:spPr>
        <p:txBody>
          <a:bodyPr/>
          <a:lstStyle/>
          <a:p>
            <a:pPr algn="ctr"/>
            <a:r>
              <a:rPr lang="en-US" dirty="0">
                <a:solidFill>
                  <a:schemeClr val="accent2"/>
                </a:solidFill>
              </a:rPr>
              <a:t>Options for Voting</a:t>
            </a:r>
          </a:p>
        </p:txBody>
      </p:sp>
      <p:sp>
        <p:nvSpPr>
          <p:cNvPr id="6" name="Footer Placeholder 5">
            <a:extLst>
              <a:ext uri="{FF2B5EF4-FFF2-40B4-BE49-F238E27FC236}">
                <a16:creationId xmlns:a16="http://schemas.microsoft.com/office/drawing/2014/main" id="{90DAA847-1D8F-F243-AE7A-7987980D4052}"/>
              </a:ext>
            </a:extLst>
          </p:cNvPr>
          <p:cNvSpPr>
            <a:spLocks noGrp="1"/>
          </p:cNvSpPr>
          <p:nvPr>
            <p:ph type="ftr" sz="quarter" idx="14"/>
          </p:nvPr>
        </p:nvSpPr>
        <p:spPr/>
        <p:txBody>
          <a:bodyPr/>
          <a:lstStyle/>
          <a:p>
            <a:r>
              <a:rPr lang="en-US"/>
              <a:t>© </a:t>
            </a:r>
            <a:r>
              <a:rPr lang="en-IN"/>
              <a:t>Disability Rights New York</a:t>
            </a:r>
            <a:endParaRPr lang="en-IN" dirty="0"/>
          </a:p>
        </p:txBody>
      </p:sp>
      <p:sp>
        <p:nvSpPr>
          <p:cNvPr id="7" name="Slide Number Placeholder 6">
            <a:extLst>
              <a:ext uri="{FF2B5EF4-FFF2-40B4-BE49-F238E27FC236}">
                <a16:creationId xmlns:a16="http://schemas.microsoft.com/office/drawing/2014/main" id="{3CDCDBD8-4257-4846-AAB1-9C5D8C3F2935}"/>
              </a:ext>
            </a:extLst>
          </p:cNvPr>
          <p:cNvSpPr>
            <a:spLocks noGrp="1"/>
          </p:cNvSpPr>
          <p:nvPr>
            <p:ph type="sldNum" sz="quarter" idx="15"/>
          </p:nvPr>
        </p:nvSpPr>
        <p:spPr/>
        <p:txBody>
          <a:bodyPr/>
          <a:lstStyle/>
          <a:p>
            <a:fld id="{8699F50C-BE38-4BD0-BA84-9B090E1F2B9B}" type="slidenum">
              <a:rPr lang="en-IN" smtClean="0"/>
              <a:t>7</a:t>
            </a:fld>
            <a:endParaRPr lang="en-IN" dirty="0"/>
          </a:p>
        </p:txBody>
      </p:sp>
    </p:spTree>
    <p:extLst>
      <p:ext uri="{BB962C8B-B14F-4D97-AF65-F5344CB8AC3E}">
        <p14:creationId xmlns:p14="http://schemas.microsoft.com/office/powerpoint/2010/main" val="2224083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B7C8D7-6935-1E41-9729-EAA4720390F7}"/>
              </a:ext>
            </a:extLst>
          </p:cNvPr>
          <p:cNvSpPr>
            <a:spLocks noGrp="1"/>
          </p:cNvSpPr>
          <p:nvPr>
            <p:ph idx="1"/>
          </p:nvPr>
        </p:nvSpPr>
        <p:spPr>
          <a:xfrm>
            <a:off x="531378" y="2150077"/>
            <a:ext cx="10967202" cy="4005114"/>
          </a:xfrm>
        </p:spPr>
        <p:txBody>
          <a:bodyPr/>
          <a:lstStyle/>
          <a:p>
            <a:r>
              <a:rPr lang="en-US" sz="3200" dirty="0">
                <a:hlinkClick r:id="rId3"/>
              </a:rPr>
              <a:t>https://absenteeballot.elections.ny.gov/</a:t>
            </a:r>
            <a:r>
              <a:rPr lang="en-US" sz="3200" dirty="0"/>
              <a:t> </a:t>
            </a:r>
            <a:endParaRPr lang="en-US" dirty="0"/>
          </a:p>
          <a:p>
            <a:r>
              <a:rPr lang="en-US" sz="3000" dirty="0"/>
              <a:t>Request absentee ballot and return completed ballot ASAP (Deadline – October 23, 2023)</a:t>
            </a:r>
          </a:p>
          <a:p>
            <a:r>
              <a:rPr lang="en-US" sz="3000" dirty="0"/>
              <a:t>Be mindful of USPS collection times </a:t>
            </a:r>
          </a:p>
          <a:p>
            <a:r>
              <a:rPr lang="en-US" sz="3000" dirty="0"/>
              <a:t>If you request an absentee ballot, you must vote using the absentee ballot</a:t>
            </a:r>
          </a:p>
          <a:p>
            <a:pPr lvl="1"/>
            <a:r>
              <a:rPr lang="en-US" sz="2200" dirty="0"/>
              <a:t>You can vote in-person by affidavit ballot, which will be counted if they do not receive your absentee ballot</a:t>
            </a:r>
          </a:p>
        </p:txBody>
      </p:sp>
      <p:sp>
        <p:nvSpPr>
          <p:cNvPr id="4" name="Title 3">
            <a:extLst>
              <a:ext uri="{FF2B5EF4-FFF2-40B4-BE49-F238E27FC236}">
                <a16:creationId xmlns:a16="http://schemas.microsoft.com/office/drawing/2014/main" id="{8515C7FD-052D-C248-92D9-B466BD8BA114}"/>
              </a:ext>
            </a:extLst>
          </p:cNvPr>
          <p:cNvSpPr>
            <a:spLocks noGrp="1"/>
          </p:cNvSpPr>
          <p:nvPr>
            <p:ph type="title"/>
          </p:nvPr>
        </p:nvSpPr>
        <p:spPr>
          <a:xfrm>
            <a:off x="531378" y="715108"/>
            <a:ext cx="10615593" cy="1142083"/>
          </a:xfrm>
        </p:spPr>
        <p:txBody>
          <a:bodyPr/>
          <a:lstStyle/>
          <a:p>
            <a:pPr algn="ctr"/>
            <a:r>
              <a:rPr lang="en-US" dirty="0">
                <a:solidFill>
                  <a:schemeClr val="accent2"/>
                </a:solidFill>
              </a:rPr>
              <a:t>1) Absentee Voting</a:t>
            </a:r>
          </a:p>
        </p:txBody>
      </p:sp>
      <p:sp>
        <p:nvSpPr>
          <p:cNvPr id="6" name="Footer Placeholder 5">
            <a:extLst>
              <a:ext uri="{FF2B5EF4-FFF2-40B4-BE49-F238E27FC236}">
                <a16:creationId xmlns:a16="http://schemas.microsoft.com/office/drawing/2014/main" id="{90DAA847-1D8F-F243-AE7A-7987980D4052}"/>
              </a:ext>
            </a:extLst>
          </p:cNvPr>
          <p:cNvSpPr>
            <a:spLocks noGrp="1"/>
          </p:cNvSpPr>
          <p:nvPr>
            <p:ph type="ftr" sz="quarter" idx="14"/>
          </p:nvPr>
        </p:nvSpPr>
        <p:spPr/>
        <p:txBody>
          <a:bodyPr/>
          <a:lstStyle/>
          <a:p>
            <a:r>
              <a:rPr lang="en-US"/>
              <a:t>© </a:t>
            </a:r>
            <a:r>
              <a:rPr lang="en-IN"/>
              <a:t>Disability Rights New York</a:t>
            </a:r>
            <a:endParaRPr lang="en-IN" dirty="0"/>
          </a:p>
        </p:txBody>
      </p:sp>
      <p:sp>
        <p:nvSpPr>
          <p:cNvPr id="7" name="Slide Number Placeholder 6">
            <a:extLst>
              <a:ext uri="{FF2B5EF4-FFF2-40B4-BE49-F238E27FC236}">
                <a16:creationId xmlns:a16="http://schemas.microsoft.com/office/drawing/2014/main" id="{3CDCDBD8-4257-4846-AAB1-9C5D8C3F2935}"/>
              </a:ext>
            </a:extLst>
          </p:cNvPr>
          <p:cNvSpPr>
            <a:spLocks noGrp="1"/>
          </p:cNvSpPr>
          <p:nvPr>
            <p:ph type="sldNum" sz="quarter" idx="15"/>
          </p:nvPr>
        </p:nvSpPr>
        <p:spPr/>
        <p:txBody>
          <a:bodyPr/>
          <a:lstStyle/>
          <a:p>
            <a:fld id="{8699F50C-BE38-4BD0-BA84-9B090E1F2B9B}" type="slidenum">
              <a:rPr lang="en-IN" smtClean="0"/>
              <a:t>8</a:t>
            </a:fld>
            <a:endParaRPr lang="en-IN" dirty="0"/>
          </a:p>
        </p:txBody>
      </p:sp>
    </p:spTree>
    <p:extLst>
      <p:ext uri="{BB962C8B-B14F-4D97-AF65-F5344CB8AC3E}">
        <p14:creationId xmlns:p14="http://schemas.microsoft.com/office/powerpoint/2010/main" val="268784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376" y="2079387"/>
            <a:ext cx="11528817" cy="4276963"/>
          </a:xfrm>
        </p:spPr>
        <p:txBody>
          <a:bodyPr>
            <a:normAutofit fontScale="92500" lnSpcReduction="10000"/>
          </a:bodyPr>
          <a:lstStyle/>
          <a:p>
            <a:r>
              <a:rPr lang="en-US" sz="3000" dirty="0"/>
              <a:t>Early Voting: </a:t>
            </a:r>
            <a:r>
              <a:rPr lang="en-US" sz="3000" b="1" dirty="0"/>
              <a:t>October 28 – November 5, 2023</a:t>
            </a:r>
          </a:p>
          <a:p>
            <a:endParaRPr lang="en-US" sz="3000" dirty="0"/>
          </a:p>
          <a:p>
            <a:r>
              <a:rPr lang="en-US" sz="3000" dirty="0"/>
              <a:t>Polls are open for </a:t>
            </a:r>
            <a:r>
              <a:rPr lang="en-US" sz="3000" b="1" dirty="0"/>
              <a:t>9 days</a:t>
            </a:r>
            <a:r>
              <a:rPr lang="en-US" sz="3000" dirty="0"/>
              <a:t> before every Election</a:t>
            </a:r>
          </a:p>
          <a:p>
            <a:pPr lvl="1"/>
            <a:r>
              <a:rPr lang="en-US" sz="2600" dirty="0"/>
              <a:t>Starts 10 days before, and goes until 2 days before (1 day break between early voting and General Election Day)</a:t>
            </a:r>
          </a:p>
          <a:p>
            <a:endParaRPr lang="en-US" sz="3000" dirty="0"/>
          </a:p>
          <a:p>
            <a:r>
              <a:rPr lang="en-US" sz="3000" dirty="0"/>
              <a:t>Not all polling places are open. Check with your Board of Elections office to find out what polling places are open. </a:t>
            </a:r>
          </a:p>
          <a:p>
            <a:endParaRPr lang="en-US" sz="3000" dirty="0"/>
          </a:p>
          <a:p>
            <a:r>
              <a:rPr lang="en-US" sz="3000" dirty="0"/>
              <a:t>Check with your Board of Elections office for polling place hours. </a:t>
            </a:r>
          </a:p>
        </p:txBody>
      </p:sp>
      <p:sp>
        <p:nvSpPr>
          <p:cNvPr id="5" name="Title 4"/>
          <p:cNvSpPr>
            <a:spLocks noGrp="1"/>
          </p:cNvSpPr>
          <p:nvPr>
            <p:ph type="title"/>
          </p:nvPr>
        </p:nvSpPr>
        <p:spPr>
          <a:xfrm>
            <a:off x="959438" y="977900"/>
            <a:ext cx="10672695" cy="914400"/>
          </a:xfrm>
        </p:spPr>
        <p:txBody>
          <a:bodyPr/>
          <a:lstStyle/>
          <a:p>
            <a:pPr algn="ctr"/>
            <a:r>
              <a:rPr lang="en-US" dirty="0">
                <a:solidFill>
                  <a:schemeClr val="accent2"/>
                </a:solidFill>
              </a:rPr>
              <a:t>2) Early Voting</a:t>
            </a:r>
          </a:p>
        </p:txBody>
      </p:sp>
      <p:sp>
        <p:nvSpPr>
          <p:cNvPr id="6" name="Footer Placeholder 5"/>
          <p:cNvSpPr>
            <a:spLocks noGrp="1"/>
          </p:cNvSpPr>
          <p:nvPr>
            <p:ph type="ftr" sz="quarter" idx="15"/>
          </p:nvPr>
        </p:nvSpPr>
        <p:spPr/>
        <p:txBody>
          <a:bodyPr/>
          <a:lstStyle/>
          <a:p>
            <a:r>
              <a:rPr lang="en-US"/>
              <a:t>© </a:t>
            </a:r>
            <a:r>
              <a:rPr lang="en-IN"/>
              <a:t>Disability Rights New York</a:t>
            </a:r>
            <a:endParaRPr lang="en-IN" dirty="0"/>
          </a:p>
        </p:txBody>
      </p:sp>
      <p:sp>
        <p:nvSpPr>
          <p:cNvPr id="7" name="Slide Number Placeholder 6"/>
          <p:cNvSpPr>
            <a:spLocks noGrp="1"/>
          </p:cNvSpPr>
          <p:nvPr>
            <p:ph type="sldNum" sz="quarter" idx="16"/>
          </p:nvPr>
        </p:nvSpPr>
        <p:spPr/>
        <p:txBody>
          <a:bodyPr/>
          <a:lstStyle/>
          <a:p>
            <a:fld id="{8699F50C-BE38-4BD0-BA84-9B090E1F2B9B}" type="slidenum">
              <a:rPr lang="en-IN" smtClean="0"/>
              <a:t>9</a:t>
            </a:fld>
            <a:endParaRPr lang="en-IN" dirty="0"/>
          </a:p>
        </p:txBody>
      </p:sp>
    </p:spTree>
    <p:extLst>
      <p:ext uri="{BB962C8B-B14F-4D97-AF65-F5344CB8AC3E}">
        <p14:creationId xmlns:p14="http://schemas.microsoft.com/office/powerpoint/2010/main" val="4009578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4">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NY PP Template [Read-Only]" id="{6DB2FFFE-F1EF-4EB4-839A-F4851BB9ED5C}" vid="{0E98D4B9-1C24-43B2-9682-42D08BC181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D19A80A7-0DD1-4CF4-ABD5-362A6549C5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9AA90D-A39D-4F83-B1BD-92099B1CAD0D}">
  <ds:schemaRefs>
    <ds:schemaRef ds:uri="http://schemas.microsoft.com/sharepoint/v3/contenttype/forms"/>
  </ds:schemaRefs>
</ds:datastoreItem>
</file>

<file path=customXml/itemProps3.xml><?xml version="1.0" encoding="utf-8"?>
<ds:datastoreItem xmlns:ds="http://schemas.openxmlformats.org/officeDocument/2006/customXml" ds:itemID="{374D15D6-87BC-477C-8E91-9F90829C2FC8}">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6dc4bcd6-49db-4c07-9060-8acfc67cef9f"/>
    <ds:schemaRef ds:uri="http://purl.org/dc/dcmitype/"/>
    <ds:schemaRef ds:uri="http://schemas.microsoft.com/office/infopath/2007/PartnerControls"/>
    <ds:schemaRef ds:uri="http://schemas.microsoft.com/office/2006/documentManagement/types"/>
    <ds:schemaRef ds:uri="fb0879af-3eba-417a-a55a-ffe6dcd6ca7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Voter registration Powerpoint 9-19</Template>
  <TotalTime>0</TotalTime>
  <Words>1195</Words>
  <Application>Microsoft Office PowerPoint</Application>
  <PresentationFormat>Widescreen</PresentationFormat>
  <Paragraphs>178</Paragraphs>
  <Slides>25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Gill Sans SemiBold</vt:lpstr>
      <vt:lpstr>Times New Roman</vt:lpstr>
      <vt:lpstr>Office Theme</vt:lpstr>
      <vt:lpstr>VOTING</vt:lpstr>
      <vt:lpstr>Why vote?</vt:lpstr>
      <vt:lpstr>Voter Rights</vt:lpstr>
      <vt:lpstr>VOTER REGISTRATION DEADLINE</vt:lpstr>
      <vt:lpstr>Voter Eligibility</vt:lpstr>
      <vt:lpstr>Voter Eligibility</vt:lpstr>
      <vt:lpstr>Options for Voting</vt:lpstr>
      <vt:lpstr>1) Absentee Voting</vt:lpstr>
      <vt:lpstr>2) Early Voting</vt:lpstr>
      <vt:lpstr>3) Election Day</vt:lpstr>
      <vt:lpstr>PowerPoint Presentation</vt:lpstr>
      <vt:lpstr>PowerPoint Presentation</vt:lpstr>
      <vt:lpstr>STEP 1: CHECK-IN TABLE</vt:lpstr>
      <vt:lpstr>STEP 2: MARK YOUR BALLOT</vt:lpstr>
      <vt:lpstr>Ballot Marking Devices (BMD)</vt:lpstr>
      <vt:lpstr>STEP 3: SCANNER</vt:lpstr>
      <vt:lpstr>How To Learn About Candidates</vt:lpstr>
      <vt:lpstr>VoteSmart.org</vt:lpstr>
      <vt:lpstr>PowerPoint Presentation</vt:lpstr>
      <vt:lpstr>PowerPoint Presentation</vt:lpstr>
      <vt:lpstr>How to Get Around Voting Problems</vt:lpstr>
      <vt:lpstr>How to Get Around Voting Problems</vt:lpstr>
      <vt:lpstr>How to Get Around Voting Problems</vt:lpstr>
      <vt:lpstr>How to Get Around Voting Problems</vt:lpstr>
      <vt:lpstr>NEED HELP REGISTERING?  I CAN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2019-08-29T15:06:44Z</cp:lastPrinted>
  <dcterms:created xsi:type="dcterms:W3CDTF">2019-09-30T15:04:01Z</dcterms:created>
  <dcterms:modified xsi:type="dcterms:W3CDTF">2023-09-18T17:06:54Z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